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8"/>
  </p:notesMasterIdLst>
  <p:sldIdLst>
    <p:sldId id="256" r:id="rId2"/>
    <p:sldId id="257" r:id="rId3"/>
    <p:sldId id="275" r:id="rId4"/>
    <p:sldId id="301" r:id="rId5"/>
    <p:sldId id="302" r:id="rId6"/>
    <p:sldId id="276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6" r:id="rId15"/>
    <p:sldId id="265" r:id="rId16"/>
    <p:sldId id="267" r:id="rId17"/>
    <p:sldId id="268" r:id="rId18"/>
    <p:sldId id="269" r:id="rId19"/>
    <p:sldId id="270" r:id="rId20"/>
    <p:sldId id="273" r:id="rId21"/>
    <p:sldId id="271" r:id="rId22"/>
    <p:sldId id="274" r:id="rId23"/>
    <p:sldId id="291" r:id="rId24"/>
    <p:sldId id="272" r:id="rId25"/>
    <p:sldId id="277" r:id="rId26"/>
    <p:sldId id="278" r:id="rId27"/>
    <p:sldId id="281" r:id="rId28"/>
    <p:sldId id="294" r:id="rId29"/>
    <p:sldId id="292" r:id="rId30"/>
    <p:sldId id="297" r:id="rId31"/>
    <p:sldId id="280" r:id="rId32"/>
    <p:sldId id="282" r:id="rId33"/>
    <p:sldId id="283" r:id="rId34"/>
    <p:sldId id="284" r:id="rId35"/>
    <p:sldId id="285" r:id="rId36"/>
    <p:sldId id="295" r:id="rId37"/>
    <p:sldId id="296" r:id="rId38"/>
    <p:sldId id="286" r:id="rId39"/>
    <p:sldId id="293" r:id="rId40"/>
    <p:sldId id="287" r:id="rId41"/>
    <p:sldId id="298" r:id="rId42"/>
    <p:sldId id="300" r:id="rId43"/>
    <p:sldId id="288" r:id="rId44"/>
    <p:sldId id="299" r:id="rId45"/>
    <p:sldId id="289" r:id="rId46"/>
    <p:sldId id="290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view3D>
      <c:rotX val="60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фонды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поступило </c:v>
                </c:pt>
                <c:pt idx="1">
                  <c:v>выбыло</c:v>
                </c:pt>
                <c:pt idx="2">
                  <c:v>состоит на 1.01.2017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1163</c:v>
                </c:pt>
                <c:pt idx="1">
                  <c:v>2667</c:v>
                </c:pt>
                <c:pt idx="2">
                  <c:v>127337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328919952"/>
        <c:axId val="328920344"/>
        <c:axId val="328935680"/>
      </c:bar3DChart>
      <c:catAx>
        <c:axId val="32891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28920344"/>
        <c:crosses val="autoZero"/>
        <c:auto val="1"/>
        <c:lblAlgn val="ctr"/>
        <c:lblOffset val="100"/>
        <c:noMultiLvlLbl val="0"/>
      </c:catAx>
      <c:valAx>
        <c:axId val="328920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28919952"/>
        <c:crosses val="autoZero"/>
        <c:crossBetween val="between"/>
      </c:valAx>
      <c:serAx>
        <c:axId val="328935680"/>
        <c:scaling>
          <c:orientation val="minMax"/>
        </c:scaling>
        <c:delete val="0"/>
        <c:axPos val="b"/>
        <c:majorTickMark val="out"/>
        <c:minorTickMark val="none"/>
        <c:tickLblPos val="nextTo"/>
        <c:crossAx val="328920344"/>
        <c:crosses val="autoZero"/>
      </c:ser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</a:defRPr>
            </a:pPr>
            <a:r>
              <a:rPr lang="ru-RU">
                <a:solidFill>
                  <a:srgbClr val="C00000"/>
                </a:solidFill>
              </a:rPr>
              <a:t>Контрольные показатели работы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кол-во читателей</c:v>
                </c:pt>
                <c:pt idx="1">
                  <c:v>кол-во посещений</c:v>
                </c:pt>
                <c:pt idx="2">
                  <c:v>книговыдача</c:v>
                </c:pt>
                <c:pt idx="3">
                  <c:v>книжный фонд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5420</c:v>
                </c:pt>
                <c:pt idx="1">
                  <c:v>74713</c:v>
                </c:pt>
                <c:pt idx="2">
                  <c:v>133000</c:v>
                </c:pt>
                <c:pt idx="3">
                  <c:v>130000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 2016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кол-во читателей</c:v>
                </c:pt>
                <c:pt idx="1">
                  <c:v>кол-во посещений</c:v>
                </c:pt>
                <c:pt idx="2">
                  <c:v>книговыдача</c:v>
                </c:pt>
                <c:pt idx="3">
                  <c:v>книжный фонд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5420</c:v>
                </c:pt>
                <c:pt idx="1">
                  <c:v>78715</c:v>
                </c:pt>
                <c:pt idx="2">
                  <c:v>133000</c:v>
                </c:pt>
                <c:pt idx="3">
                  <c:v>128000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факт 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кол-во читателей</c:v>
                </c:pt>
                <c:pt idx="1">
                  <c:v>кол-во посещений</c:v>
                </c:pt>
                <c:pt idx="2">
                  <c:v>книговыдача</c:v>
                </c:pt>
                <c:pt idx="3">
                  <c:v>книжный фонд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5420</c:v>
                </c:pt>
                <c:pt idx="1">
                  <c:v>78715</c:v>
                </c:pt>
                <c:pt idx="2">
                  <c:v>135387</c:v>
                </c:pt>
                <c:pt idx="3">
                  <c:v>127337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32025016"/>
        <c:axId val="332025408"/>
      </c:barChart>
      <c:catAx>
        <c:axId val="3320250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32025408"/>
        <c:crosses val="autoZero"/>
        <c:auto val="1"/>
        <c:lblAlgn val="ctr"/>
        <c:lblOffset val="100"/>
        <c:noMultiLvlLbl val="0"/>
      </c:catAx>
      <c:valAx>
        <c:axId val="3320254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3202501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/>
            </a:pPr>
            <a:endParaRPr lang="ru-RU"/>
          </a:p>
        </c:txPr>
      </c:dTable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</a:defRPr>
            </a:pPr>
            <a:r>
              <a:rPr lang="ru-RU" dirty="0" smtClean="0">
                <a:solidFill>
                  <a:srgbClr val="C00000"/>
                </a:solidFill>
              </a:rPr>
              <a:t>Средние показатели</a:t>
            </a:r>
            <a:endParaRPr lang="ru-RU" dirty="0">
              <a:solidFill>
                <a:srgbClr val="C00000"/>
              </a:solidFill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965247399630595E-2"/>
          <c:y val="0.17234787897457771"/>
          <c:w val="0.83363043161271511"/>
          <c:h val="0.69331773491934379"/>
        </c:manualLayout>
      </c:layout>
      <c:area3D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dLbls>
            <c:dLbl>
              <c:idx val="0"/>
              <c:layout>
                <c:manualLayout>
                  <c:x val="1.08024691358024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средняя посещаемость</c:v>
                </c:pt>
                <c:pt idx="1">
                  <c:v>средняя читаемость</c:v>
                </c:pt>
                <c:pt idx="2">
                  <c:v>% охвата населения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13.8</c:v>
                </c:pt>
                <c:pt idx="1">
                  <c:v>24.5</c:v>
                </c:pt>
                <c:pt idx="2">
                  <c:v>72.2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 2016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средняя посещаемость</c:v>
                </c:pt>
                <c:pt idx="1">
                  <c:v>средняя читаемость</c:v>
                </c:pt>
                <c:pt idx="2">
                  <c:v>% охвата населения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14.5</c:v>
                </c:pt>
                <c:pt idx="1">
                  <c:v>24.5</c:v>
                </c:pt>
                <c:pt idx="2">
                  <c:v>72.7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факт 2016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средняя посещаемость</c:v>
                </c:pt>
                <c:pt idx="1">
                  <c:v>средняя читаемость</c:v>
                </c:pt>
                <c:pt idx="2">
                  <c:v>% охвата населения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14.5</c:v>
                </c:pt>
                <c:pt idx="1">
                  <c:v>24.9</c:v>
                </c:pt>
                <c:pt idx="2">
                  <c:v>74.400000000000006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329823632"/>
        <c:axId val="329822064"/>
        <c:axId val="0"/>
      </c:area3DChart>
      <c:catAx>
        <c:axId val="3298236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29822064"/>
        <c:crosses val="autoZero"/>
        <c:auto val="1"/>
        <c:lblAlgn val="ctr"/>
        <c:lblOffset val="100"/>
        <c:noMultiLvlLbl val="0"/>
      </c:catAx>
      <c:valAx>
        <c:axId val="3298220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9823632"/>
        <c:crosses val="autoZero"/>
        <c:crossBetween val="midCat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921126013423428E-2"/>
          <c:y val="0.15932162840492473"/>
          <c:w val="0.63840711679970952"/>
          <c:h val="0.742945859550958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наблюдение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книжными выставками интересуются   </c:v>
                </c:pt>
                <c:pt idx="1">
                  <c:v>стендами интересуются </c:v>
                </c:pt>
                <c:pt idx="2">
                  <c:v>Не интересуются 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0.49199999999999999</c:v>
                </c:pt>
                <c:pt idx="1">
                  <c:v>0.249</c:v>
                </c:pt>
                <c:pt idx="2">
                  <c:v>0.25800000000000001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653511310060765"/>
          <c:y val="0.29831312934926424"/>
          <c:w val="0.31995493847122702"/>
          <c:h val="0.6774076870246740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041752489644709"/>
          <c:y val="3.2617125984251968E-2"/>
          <c:w val="0.82249415748299359"/>
          <c:h val="0.3991021161417323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расстановка стеллажей и книг  на абонементе, удовлетворяет </c:v>
                </c:pt>
                <c:pt idx="1">
                  <c:v>режим работы библиотеки: удовлетворяет </c:v>
                </c:pt>
                <c:pt idx="2">
                  <c:v>- оформление внутреннего пространства библиотеки удовлетворяет </c:v>
                </c:pt>
                <c:pt idx="3">
                  <c:v>уровень профессиональной компетенции библиотекарей, удовлетворяет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0.96799999999999997</c:v>
                </c:pt>
                <c:pt idx="1">
                  <c:v>0.95</c:v>
                </c:pt>
                <c:pt idx="2" formatCode="0.00%">
                  <c:v>0.97499999999999998</c:v>
                </c:pt>
                <c:pt idx="3" formatCode="0.00%">
                  <c:v>0.96299999999999997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0851408"/>
        <c:axId val="330851800"/>
        <c:axId val="0"/>
      </c:bar3DChart>
      <c:catAx>
        <c:axId val="33085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30851800"/>
        <c:crosses val="autoZero"/>
        <c:auto val="1"/>
        <c:lblAlgn val="ctr"/>
        <c:lblOffset val="100"/>
        <c:noMultiLvlLbl val="0"/>
      </c:catAx>
      <c:valAx>
        <c:axId val="330851800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3308514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заработано денежных средств (руб.)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15000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 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заработано денежных средств (руб.)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16500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факт 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заработано денежных средств (руб.)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18000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30853368"/>
        <c:axId val="330853760"/>
        <c:axId val="0"/>
      </c:bar3DChart>
      <c:catAx>
        <c:axId val="3308533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30853760"/>
        <c:crosses val="autoZero"/>
        <c:auto val="1"/>
        <c:lblAlgn val="ctr"/>
        <c:lblOffset val="100"/>
        <c:noMultiLvlLbl val="0"/>
      </c:catAx>
      <c:valAx>
        <c:axId val="330853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0853368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услуги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ночной абонемент </c:v>
                </c:pt>
                <c:pt idx="1">
                  <c:v>проведение платных мероприятий</c:v>
                </c:pt>
                <c:pt idx="2">
                  <c:v>продажа брошюр изданных сотрудниками библиотеки</c:v>
                </c:pt>
                <c:pt idx="3">
                  <c:v>распечатка на принтере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</c:v>
                </c:pt>
                <c:pt idx="1">
                  <c:v>0.35</c:v>
                </c:pt>
                <c:pt idx="2">
                  <c:v>0.21</c:v>
                </c:pt>
                <c:pt idx="3">
                  <c:v>0.04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31C583-9C9F-437D-BC3B-6449A78C325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BDF5E00-3A4C-4051-AD53-198E82FDD5F2}">
      <dgm:prSet phldrT="[Текст]" custT="1"/>
      <dgm:spPr/>
      <dgm:t>
        <a:bodyPr/>
        <a:lstStyle/>
        <a:p>
          <a:r>
            <a:rPr lang="ru-RU" sz="3600" b="1" dirty="0" smtClean="0">
              <a:solidFill>
                <a:srgbClr val="C00000"/>
              </a:solidFill>
              <a:latin typeface="Bookman Old Style" pitchFamily="18" charset="0"/>
            </a:rPr>
            <a:t>задачи</a:t>
          </a:r>
          <a:endParaRPr lang="ru-RU" sz="3600" b="1" dirty="0">
            <a:solidFill>
              <a:srgbClr val="C00000"/>
            </a:solidFill>
            <a:latin typeface="Bookman Old Style" pitchFamily="18" charset="0"/>
          </a:endParaRPr>
        </a:p>
      </dgm:t>
    </dgm:pt>
    <dgm:pt modelId="{D7A37DDA-AB70-4A98-A3CD-79B35E69FE08}" type="parTrans" cxnId="{0FA4ECED-AAB6-4F2F-9914-923FA72326D9}">
      <dgm:prSet/>
      <dgm:spPr/>
      <dgm:t>
        <a:bodyPr/>
        <a:lstStyle/>
        <a:p>
          <a:endParaRPr lang="ru-RU"/>
        </a:p>
      </dgm:t>
    </dgm:pt>
    <dgm:pt modelId="{AE3FC305-4DE3-4AEF-9B75-01AAEC648176}" type="sibTrans" cxnId="{0FA4ECED-AAB6-4F2F-9914-923FA72326D9}">
      <dgm:prSet/>
      <dgm:spPr/>
      <dgm:t>
        <a:bodyPr/>
        <a:lstStyle/>
        <a:p>
          <a:endParaRPr lang="ru-RU"/>
        </a:p>
      </dgm:t>
    </dgm:pt>
    <dgm:pt modelId="{A55ACC6E-63E8-44CE-806E-03891F5408AE}">
      <dgm:prSet phldrT="[Текст]"/>
      <dgm:spPr/>
      <dgm:t>
        <a:bodyPr/>
        <a:lstStyle/>
        <a:p>
          <a:pPr algn="just"/>
          <a:r>
            <a:rPr lang="ru-RU" dirty="0" smtClean="0">
              <a:latin typeface="Bookman Old Style" pitchFamily="18" charset="0"/>
            </a:rPr>
            <a:t>Обеспечение сохранности библиотечных фондов в процессе их использования, качественное улучшение состава фонда документов с учетом интересов и потребностей пользователей</a:t>
          </a:r>
          <a:endParaRPr lang="ru-RU" dirty="0">
            <a:latin typeface="Bookman Old Style" pitchFamily="18" charset="0"/>
          </a:endParaRPr>
        </a:p>
      </dgm:t>
    </dgm:pt>
    <dgm:pt modelId="{488CC96D-212E-44FD-977B-8745BD5C8897}" type="parTrans" cxnId="{3F14212B-5B0E-4A7E-A14E-1897CA8CF306}">
      <dgm:prSet/>
      <dgm:spPr/>
      <dgm:t>
        <a:bodyPr/>
        <a:lstStyle/>
        <a:p>
          <a:endParaRPr lang="ru-RU"/>
        </a:p>
      </dgm:t>
    </dgm:pt>
    <dgm:pt modelId="{20497E4A-A34B-491D-B606-00C941987C3D}" type="sibTrans" cxnId="{3F14212B-5B0E-4A7E-A14E-1897CA8CF306}">
      <dgm:prSet/>
      <dgm:spPr/>
      <dgm:t>
        <a:bodyPr/>
        <a:lstStyle/>
        <a:p>
          <a:endParaRPr lang="ru-RU"/>
        </a:p>
      </dgm:t>
    </dgm:pt>
    <dgm:pt modelId="{BAC8D2F2-F169-4EF2-BB71-39CF56B524DC}">
      <dgm:prSet custT="1"/>
      <dgm:spPr/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</a:rPr>
            <a:t>Выполнение основных контрольных показателей работы</a:t>
          </a:r>
        </a:p>
        <a:p>
          <a:pPr algn="just"/>
          <a:r>
            <a:rPr lang="ru-RU" sz="1400" dirty="0" smtClean="0">
              <a:latin typeface="Bookman Old Style" pitchFamily="18" charset="0"/>
            </a:rPr>
            <a:t> и привлечение новых  читателей в библиотеки МБС и к чтению</a:t>
          </a:r>
          <a:endParaRPr lang="ru-RU" sz="1400" dirty="0">
            <a:latin typeface="Bookman Old Style" pitchFamily="18" charset="0"/>
          </a:endParaRPr>
        </a:p>
      </dgm:t>
    </dgm:pt>
    <dgm:pt modelId="{3CFD7646-DF74-4FC2-9DE9-B22129B17E24}" type="parTrans" cxnId="{8777499B-47EF-454E-B3AA-2998A891E998}">
      <dgm:prSet/>
      <dgm:spPr/>
      <dgm:t>
        <a:bodyPr/>
        <a:lstStyle/>
        <a:p>
          <a:endParaRPr lang="ru-RU"/>
        </a:p>
      </dgm:t>
    </dgm:pt>
    <dgm:pt modelId="{543C095B-D72F-4CC3-8F25-A4A55C762A05}" type="sibTrans" cxnId="{8777499B-47EF-454E-B3AA-2998A891E998}">
      <dgm:prSet/>
      <dgm:spPr/>
      <dgm:t>
        <a:bodyPr/>
        <a:lstStyle/>
        <a:p>
          <a:endParaRPr lang="ru-RU"/>
        </a:p>
      </dgm:t>
    </dgm:pt>
    <dgm:pt modelId="{FF3DA2C7-6129-4A08-AFB1-2C12F3B00CDB}">
      <dgm:prSet custT="1"/>
      <dgm:spPr/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</a:rPr>
            <a:t>Совершенствование системы информационного обслуживания пользователей, расширение видов информационных услуг</a:t>
          </a:r>
          <a:endParaRPr lang="ru-RU" sz="1400" dirty="0">
            <a:latin typeface="Bookman Old Style" pitchFamily="18" charset="0"/>
          </a:endParaRPr>
        </a:p>
      </dgm:t>
    </dgm:pt>
    <dgm:pt modelId="{F071325B-C51D-4564-A2B7-4E4B286263BC}" type="parTrans" cxnId="{AEAD0951-A217-459A-B11A-3766783ECB3B}">
      <dgm:prSet/>
      <dgm:spPr/>
      <dgm:t>
        <a:bodyPr/>
        <a:lstStyle/>
        <a:p>
          <a:endParaRPr lang="ru-RU"/>
        </a:p>
      </dgm:t>
    </dgm:pt>
    <dgm:pt modelId="{366285E2-68EB-408B-9622-C35BCDAC02C8}" type="sibTrans" cxnId="{AEAD0951-A217-459A-B11A-3766783ECB3B}">
      <dgm:prSet/>
      <dgm:spPr/>
      <dgm:t>
        <a:bodyPr/>
        <a:lstStyle/>
        <a:p>
          <a:endParaRPr lang="ru-RU"/>
        </a:p>
      </dgm:t>
    </dgm:pt>
    <dgm:pt modelId="{7E8DD68F-30EE-4EF9-B341-7F07F09F02EC}">
      <dgm:prSet custT="1"/>
      <dgm:spPr/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</a:rPr>
            <a:t>Предоставление библиотечных услуг населению Свечинского района в соответствии муниципального задания Учредителя и утвержденного Стандарта качества библиотечных услуг</a:t>
          </a:r>
          <a:endParaRPr lang="ru-RU" sz="1400" dirty="0">
            <a:latin typeface="Bookman Old Style" pitchFamily="18" charset="0"/>
          </a:endParaRPr>
        </a:p>
      </dgm:t>
    </dgm:pt>
    <dgm:pt modelId="{E72B981E-E4D3-4EB5-8770-85B7FBAE6B22}" type="parTrans" cxnId="{D30ED918-9506-4CDB-AA6C-CE9841F39EFC}">
      <dgm:prSet/>
      <dgm:spPr/>
      <dgm:t>
        <a:bodyPr/>
        <a:lstStyle/>
        <a:p>
          <a:endParaRPr lang="ru-RU"/>
        </a:p>
      </dgm:t>
    </dgm:pt>
    <dgm:pt modelId="{FA9C7BDB-9AD0-46C0-AB5C-5EB7C701D2AF}" type="sibTrans" cxnId="{D30ED918-9506-4CDB-AA6C-CE9841F39EFC}">
      <dgm:prSet/>
      <dgm:spPr/>
      <dgm:t>
        <a:bodyPr/>
        <a:lstStyle/>
        <a:p>
          <a:endParaRPr lang="ru-RU"/>
        </a:p>
      </dgm:t>
    </dgm:pt>
    <dgm:pt modelId="{2CFACE07-5E91-4308-80A6-802D168CDB20}">
      <dgm:prSet/>
      <dgm:spPr/>
      <dgm:t>
        <a:bodyPr/>
        <a:lstStyle/>
        <a:p>
          <a:pPr algn="just"/>
          <a:r>
            <a:rPr lang="ru-RU" dirty="0" smtClean="0">
              <a:latin typeface="Bookman Old Style" pitchFamily="18" charset="0"/>
            </a:rPr>
            <a:t>Улучшение материально – технического оснащения библиотек, создание благоприятных  условий для реализации </a:t>
          </a:r>
          <a:r>
            <a:rPr lang="ru-RU" dirty="0" err="1" smtClean="0">
              <a:latin typeface="Bookman Old Style" pitchFamily="18" charset="0"/>
            </a:rPr>
            <a:t>творческо</a:t>
          </a:r>
          <a:r>
            <a:rPr lang="ru-RU" dirty="0" smtClean="0">
              <a:latin typeface="Bookman Old Style" pitchFamily="18" charset="0"/>
            </a:rPr>
            <a:t> – производственной деятельности библиотек</a:t>
          </a:r>
          <a:endParaRPr lang="ru-RU" dirty="0">
            <a:latin typeface="Bookman Old Style" pitchFamily="18" charset="0"/>
          </a:endParaRPr>
        </a:p>
      </dgm:t>
    </dgm:pt>
    <dgm:pt modelId="{E40392C4-E02B-44D5-B7CD-CD821C4D11E0}" type="parTrans" cxnId="{6F7A4106-2142-4F87-B75C-4E2F42395F11}">
      <dgm:prSet/>
      <dgm:spPr/>
      <dgm:t>
        <a:bodyPr/>
        <a:lstStyle/>
        <a:p>
          <a:endParaRPr lang="ru-RU"/>
        </a:p>
      </dgm:t>
    </dgm:pt>
    <dgm:pt modelId="{ED8F7190-51B6-4E92-8DC9-2C50F9F15943}" type="sibTrans" cxnId="{6F7A4106-2142-4F87-B75C-4E2F42395F11}">
      <dgm:prSet/>
      <dgm:spPr/>
      <dgm:t>
        <a:bodyPr/>
        <a:lstStyle/>
        <a:p>
          <a:endParaRPr lang="ru-RU"/>
        </a:p>
      </dgm:t>
    </dgm:pt>
    <dgm:pt modelId="{B8BDB46E-6F01-4F19-8CA9-2D7EC835CE76}" type="pres">
      <dgm:prSet presAssocID="{9031C583-9C9F-437D-BC3B-6449A78C325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CEB20D-F387-4109-9A2B-817C1BB5B926}" type="pres">
      <dgm:prSet presAssocID="{3BDF5E00-3A4C-4051-AD53-198E82FDD5F2}" presName="root1" presStyleCnt="0"/>
      <dgm:spPr/>
    </dgm:pt>
    <dgm:pt modelId="{385AC205-BC3E-4349-B0CD-2A2B364D05DB}" type="pres">
      <dgm:prSet presAssocID="{3BDF5E00-3A4C-4051-AD53-198E82FDD5F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58D37A-D839-428A-81DA-DC51DE31B264}" type="pres">
      <dgm:prSet presAssocID="{3BDF5E00-3A4C-4051-AD53-198E82FDD5F2}" presName="level2hierChild" presStyleCnt="0"/>
      <dgm:spPr/>
    </dgm:pt>
    <dgm:pt modelId="{7AFB581F-C78D-4575-B4A0-AB25CD68B004}" type="pres">
      <dgm:prSet presAssocID="{E72B981E-E4D3-4EB5-8770-85B7FBAE6B22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C1CE963C-6F22-4F30-A428-BEFECC3DF2BB}" type="pres">
      <dgm:prSet presAssocID="{E72B981E-E4D3-4EB5-8770-85B7FBAE6B22}" presName="connTx" presStyleLbl="parChTrans1D2" presStyleIdx="0" presStyleCnt="5"/>
      <dgm:spPr/>
      <dgm:t>
        <a:bodyPr/>
        <a:lstStyle/>
        <a:p>
          <a:endParaRPr lang="ru-RU"/>
        </a:p>
      </dgm:t>
    </dgm:pt>
    <dgm:pt modelId="{28DF4647-6FF4-4DC1-80CB-4CD7631F82F2}" type="pres">
      <dgm:prSet presAssocID="{7E8DD68F-30EE-4EF9-B341-7F07F09F02EC}" presName="root2" presStyleCnt="0"/>
      <dgm:spPr/>
    </dgm:pt>
    <dgm:pt modelId="{16F92211-BDDC-48F5-9135-DDDBD689A385}" type="pres">
      <dgm:prSet presAssocID="{7E8DD68F-30EE-4EF9-B341-7F07F09F02EC}" presName="LevelTwoTextNode" presStyleLbl="node2" presStyleIdx="0" presStyleCnt="5" custScaleX="261514" custScaleY="129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193E11-89E5-4323-9555-2FBD5DE7A101}" type="pres">
      <dgm:prSet presAssocID="{7E8DD68F-30EE-4EF9-B341-7F07F09F02EC}" presName="level3hierChild" presStyleCnt="0"/>
      <dgm:spPr/>
    </dgm:pt>
    <dgm:pt modelId="{53DF4FA4-D2AA-4680-AB9A-4374D7390B48}" type="pres">
      <dgm:prSet presAssocID="{3CFD7646-DF74-4FC2-9DE9-B22129B17E24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0EAAAB30-529F-42E1-A932-3E6ACAB853E9}" type="pres">
      <dgm:prSet presAssocID="{3CFD7646-DF74-4FC2-9DE9-B22129B17E24}" presName="connTx" presStyleLbl="parChTrans1D2" presStyleIdx="1" presStyleCnt="5"/>
      <dgm:spPr/>
      <dgm:t>
        <a:bodyPr/>
        <a:lstStyle/>
        <a:p>
          <a:endParaRPr lang="ru-RU"/>
        </a:p>
      </dgm:t>
    </dgm:pt>
    <dgm:pt modelId="{6DC8137A-8F7E-4968-A065-00ED40413DD6}" type="pres">
      <dgm:prSet presAssocID="{BAC8D2F2-F169-4EF2-BB71-39CF56B524DC}" presName="root2" presStyleCnt="0"/>
      <dgm:spPr/>
    </dgm:pt>
    <dgm:pt modelId="{8E912802-F829-4B2E-BA81-5A515BDAC9FA}" type="pres">
      <dgm:prSet presAssocID="{BAC8D2F2-F169-4EF2-BB71-39CF56B524DC}" presName="LevelTwoTextNode" presStyleLbl="node2" presStyleIdx="1" presStyleCnt="5" custScaleX="2606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CB54E9-C8D5-4CF4-A192-42C7F8C4AAE2}" type="pres">
      <dgm:prSet presAssocID="{BAC8D2F2-F169-4EF2-BB71-39CF56B524DC}" presName="level3hierChild" presStyleCnt="0"/>
      <dgm:spPr/>
    </dgm:pt>
    <dgm:pt modelId="{56B61589-8E28-46EA-ACFF-618D60F804C6}" type="pres">
      <dgm:prSet presAssocID="{F071325B-C51D-4564-A2B7-4E4B286263BC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817E20E6-F95D-4FBB-94A5-DEFCD83681EB}" type="pres">
      <dgm:prSet presAssocID="{F071325B-C51D-4564-A2B7-4E4B286263BC}" presName="connTx" presStyleLbl="parChTrans1D2" presStyleIdx="2" presStyleCnt="5"/>
      <dgm:spPr/>
      <dgm:t>
        <a:bodyPr/>
        <a:lstStyle/>
        <a:p>
          <a:endParaRPr lang="ru-RU"/>
        </a:p>
      </dgm:t>
    </dgm:pt>
    <dgm:pt modelId="{F477EBB1-C4C9-4308-BACE-8A829FED4EF4}" type="pres">
      <dgm:prSet presAssocID="{FF3DA2C7-6129-4A08-AFB1-2C12F3B00CDB}" presName="root2" presStyleCnt="0"/>
      <dgm:spPr/>
    </dgm:pt>
    <dgm:pt modelId="{E524F8BA-F474-45D9-9F5A-0FE57DF6EC3B}" type="pres">
      <dgm:prSet presAssocID="{FF3DA2C7-6129-4A08-AFB1-2C12F3B00CDB}" presName="LevelTwoTextNode" presStyleLbl="node2" presStyleIdx="2" presStyleCnt="5" custScaleX="2612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36FD14-BCB1-46A7-8B14-025A18C77DC2}" type="pres">
      <dgm:prSet presAssocID="{FF3DA2C7-6129-4A08-AFB1-2C12F3B00CDB}" presName="level3hierChild" presStyleCnt="0"/>
      <dgm:spPr/>
    </dgm:pt>
    <dgm:pt modelId="{AEF5B6EE-5158-4028-BE44-ECF7BA216664}" type="pres">
      <dgm:prSet presAssocID="{E40392C4-E02B-44D5-B7CD-CD821C4D11E0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27A3FE49-FC2B-4887-A32A-675B28D59199}" type="pres">
      <dgm:prSet presAssocID="{E40392C4-E02B-44D5-B7CD-CD821C4D11E0}" presName="connTx" presStyleLbl="parChTrans1D2" presStyleIdx="3" presStyleCnt="5"/>
      <dgm:spPr/>
      <dgm:t>
        <a:bodyPr/>
        <a:lstStyle/>
        <a:p>
          <a:endParaRPr lang="ru-RU"/>
        </a:p>
      </dgm:t>
    </dgm:pt>
    <dgm:pt modelId="{D747E11D-C39E-4817-B361-7E7362605C35}" type="pres">
      <dgm:prSet presAssocID="{2CFACE07-5E91-4308-80A6-802D168CDB20}" presName="root2" presStyleCnt="0"/>
      <dgm:spPr/>
    </dgm:pt>
    <dgm:pt modelId="{37BF57F2-1A77-4CB8-BF52-CE768E56402F}" type="pres">
      <dgm:prSet presAssocID="{2CFACE07-5E91-4308-80A6-802D168CDB20}" presName="LevelTwoTextNode" presStyleLbl="node2" presStyleIdx="3" presStyleCnt="5" custScaleX="2618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AD5A16-A771-4EBB-8397-BCF67FBA5C15}" type="pres">
      <dgm:prSet presAssocID="{2CFACE07-5E91-4308-80A6-802D168CDB20}" presName="level3hierChild" presStyleCnt="0"/>
      <dgm:spPr/>
    </dgm:pt>
    <dgm:pt modelId="{4CEFA362-F54F-4D3C-89B5-05D0B4335168}" type="pres">
      <dgm:prSet presAssocID="{488CC96D-212E-44FD-977B-8745BD5C8897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9CB42512-04CD-456B-87C6-9F0E36807DB3}" type="pres">
      <dgm:prSet presAssocID="{488CC96D-212E-44FD-977B-8745BD5C8897}" presName="connTx" presStyleLbl="parChTrans1D2" presStyleIdx="4" presStyleCnt="5"/>
      <dgm:spPr/>
      <dgm:t>
        <a:bodyPr/>
        <a:lstStyle/>
        <a:p>
          <a:endParaRPr lang="ru-RU"/>
        </a:p>
      </dgm:t>
    </dgm:pt>
    <dgm:pt modelId="{4B4229A9-05C9-446D-89DD-C0F8148BB8AF}" type="pres">
      <dgm:prSet presAssocID="{A55ACC6E-63E8-44CE-806E-03891F5408AE}" presName="root2" presStyleCnt="0"/>
      <dgm:spPr/>
    </dgm:pt>
    <dgm:pt modelId="{BECB1768-CD77-4585-8C44-9EBDDC23EED4}" type="pres">
      <dgm:prSet presAssocID="{A55ACC6E-63E8-44CE-806E-03891F5408AE}" presName="LevelTwoTextNode" presStyleLbl="node2" presStyleIdx="4" presStyleCnt="5" custScaleX="2577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644CF6-2F65-4E30-B248-5C8C3B5CC5CC}" type="pres">
      <dgm:prSet presAssocID="{A55ACC6E-63E8-44CE-806E-03891F5408AE}" presName="level3hierChild" presStyleCnt="0"/>
      <dgm:spPr/>
    </dgm:pt>
  </dgm:ptLst>
  <dgm:cxnLst>
    <dgm:cxn modelId="{D30ED918-9506-4CDB-AA6C-CE9841F39EFC}" srcId="{3BDF5E00-3A4C-4051-AD53-198E82FDD5F2}" destId="{7E8DD68F-30EE-4EF9-B341-7F07F09F02EC}" srcOrd="0" destOrd="0" parTransId="{E72B981E-E4D3-4EB5-8770-85B7FBAE6B22}" sibTransId="{FA9C7BDB-9AD0-46C0-AB5C-5EB7C701D2AF}"/>
    <dgm:cxn modelId="{A98C1251-0F40-4095-ABE9-941D4AD86A54}" type="presOf" srcId="{3CFD7646-DF74-4FC2-9DE9-B22129B17E24}" destId="{0EAAAB30-529F-42E1-A932-3E6ACAB853E9}" srcOrd="1" destOrd="0" presId="urn:microsoft.com/office/officeart/2008/layout/HorizontalMultiLevelHierarchy"/>
    <dgm:cxn modelId="{2AFE3873-9F96-409E-B4F8-3D30BC610378}" type="presOf" srcId="{E40392C4-E02B-44D5-B7CD-CD821C4D11E0}" destId="{AEF5B6EE-5158-4028-BE44-ECF7BA216664}" srcOrd="0" destOrd="0" presId="urn:microsoft.com/office/officeart/2008/layout/HorizontalMultiLevelHierarchy"/>
    <dgm:cxn modelId="{2A994682-DAF9-4B5A-B6D0-96ED5F5D77BD}" type="presOf" srcId="{488CC96D-212E-44FD-977B-8745BD5C8897}" destId="{9CB42512-04CD-456B-87C6-9F0E36807DB3}" srcOrd="1" destOrd="0" presId="urn:microsoft.com/office/officeart/2008/layout/HorizontalMultiLevelHierarchy"/>
    <dgm:cxn modelId="{DEE9FADD-5638-4878-B1DA-FF5FCF7CB570}" type="presOf" srcId="{F071325B-C51D-4564-A2B7-4E4B286263BC}" destId="{56B61589-8E28-46EA-ACFF-618D60F804C6}" srcOrd="0" destOrd="0" presId="urn:microsoft.com/office/officeart/2008/layout/HorizontalMultiLevelHierarchy"/>
    <dgm:cxn modelId="{8B65773E-A4FF-4D1D-9579-94EBD85C0DD0}" type="presOf" srcId="{E72B981E-E4D3-4EB5-8770-85B7FBAE6B22}" destId="{7AFB581F-C78D-4575-B4A0-AB25CD68B004}" srcOrd="0" destOrd="0" presId="urn:microsoft.com/office/officeart/2008/layout/HorizontalMultiLevelHierarchy"/>
    <dgm:cxn modelId="{2DBA99CD-416E-4948-BB5D-412FF9342DC8}" type="presOf" srcId="{9031C583-9C9F-437D-BC3B-6449A78C3250}" destId="{B8BDB46E-6F01-4F19-8CA9-2D7EC835CE76}" srcOrd="0" destOrd="0" presId="urn:microsoft.com/office/officeart/2008/layout/HorizontalMultiLevelHierarchy"/>
    <dgm:cxn modelId="{8777499B-47EF-454E-B3AA-2998A891E998}" srcId="{3BDF5E00-3A4C-4051-AD53-198E82FDD5F2}" destId="{BAC8D2F2-F169-4EF2-BB71-39CF56B524DC}" srcOrd="1" destOrd="0" parTransId="{3CFD7646-DF74-4FC2-9DE9-B22129B17E24}" sibTransId="{543C095B-D72F-4CC3-8F25-A4A55C762A05}"/>
    <dgm:cxn modelId="{DC147C0D-D6DD-4CE0-AB74-8140AF29FDC8}" type="presOf" srcId="{3BDF5E00-3A4C-4051-AD53-198E82FDD5F2}" destId="{385AC205-BC3E-4349-B0CD-2A2B364D05DB}" srcOrd="0" destOrd="0" presId="urn:microsoft.com/office/officeart/2008/layout/HorizontalMultiLevelHierarchy"/>
    <dgm:cxn modelId="{76D94296-E69C-4694-B1C3-E074A9766F26}" type="presOf" srcId="{E72B981E-E4D3-4EB5-8770-85B7FBAE6B22}" destId="{C1CE963C-6F22-4F30-A428-BEFECC3DF2BB}" srcOrd="1" destOrd="0" presId="urn:microsoft.com/office/officeart/2008/layout/HorizontalMultiLevelHierarchy"/>
    <dgm:cxn modelId="{0FA4ECED-AAB6-4F2F-9914-923FA72326D9}" srcId="{9031C583-9C9F-437D-BC3B-6449A78C3250}" destId="{3BDF5E00-3A4C-4051-AD53-198E82FDD5F2}" srcOrd="0" destOrd="0" parTransId="{D7A37DDA-AB70-4A98-A3CD-79B35E69FE08}" sibTransId="{AE3FC305-4DE3-4AEF-9B75-01AAEC648176}"/>
    <dgm:cxn modelId="{6F7A4106-2142-4F87-B75C-4E2F42395F11}" srcId="{3BDF5E00-3A4C-4051-AD53-198E82FDD5F2}" destId="{2CFACE07-5E91-4308-80A6-802D168CDB20}" srcOrd="3" destOrd="0" parTransId="{E40392C4-E02B-44D5-B7CD-CD821C4D11E0}" sibTransId="{ED8F7190-51B6-4E92-8DC9-2C50F9F15943}"/>
    <dgm:cxn modelId="{95DA2D99-B911-4B9A-9848-D64CBBC32EC3}" type="presOf" srcId="{FF3DA2C7-6129-4A08-AFB1-2C12F3B00CDB}" destId="{E524F8BA-F474-45D9-9F5A-0FE57DF6EC3B}" srcOrd="0" destOrd="0" presId="urn:microsoft.com/office/officeart/2008/layout/HorizontalMultiLevelHierarchy"/>
    <dgm:cxn modelId="{685F6040-3536-49F4-A909-2EE5956065B0}" type="presOf" srcId="{E40392C4-E02B-44D5-B7CD-CD821C4D11E0}" destId="{27A3FE49-FC2B-4887-A32A-675B28D59199}" srcOrd="1" destOrd="0" presId="urn:microsoft.com/office/officeart/2008/layout/HorizontalMultiLevelHierarchy"/>
    <dgm:cxn modelId="{AA808A32-FC5E-4DEC-8DAA-5A1D9F91821E}" type="presOf" srcId="{BAC8D2F2-F169-4EF2-BB71-39CF56B524DC}" destId="{8E912802-F829-4B2E-BA81-5A515BDAC9FA}" srcOrd="0" destOrd="0" presId="urn:microsoft.com/office/officeart/2008/layout/HorizontalMultiLevelHierarchy"/>
    <dgm:cxn modelId="{3F14212B-5B0E-4A7E-A14E-1897CA8CF306}" srcId="{3BDF5E00-3A4C-4051-AD53-198E82FDD5F2}" destId="{A55ACC6E-63E8-44CE-806E-03891F5408AE}" srcOrd="4" destOrd="0" parTransId="{488CC96D-212E-44FD-977B-8745BD5C8897}" sibTransId="{20497E4A-A34B-491D-B606-00C941987C3D}"/>
    <dgm:cxn modelId="{1163F6AC-2758-459B-BED2-3749B5173584}" type="presOf" srcId="{7E8DD68F-30EE-4EF9-B341-7F07F09F02EC}" destId="{16F92211-BDDC-48F5-9135-DDDBD689A385}" srcOrd="0" destOrd="0" presId="urn:microsoft.com/office/officeart/2008/layout/HorizontalMultiLevelHierarchy"/>
    <dgm:cxn modelId="{8B8D7548-617E-490B-B2F9-F3467E07F39B}" type="presOf" srcId="{3CFD7646-DF74-4FC2-9DE9-B22129B17E24}" destId="{53DF4FA4-D2AA-4680-AB9A-4374D7390B48}" srcOrd="0" destOrd="0" presId="urn:microsoft.com/office/officeart/2008/layout/HorizontalMultiLevelHierarchy"/>
    <dgm:cxn modelId="{16F4BE00-1443-4C79-99C2-918CAEAE0E26}" type="presOf" srcId="{F071325B-C51D-4564-A2B7-4E4B286263BC}" destId="{817E20E6-F95D-4FBB-94A5-DEFCD83681EB}" srcOrd="1" destOrd="0" presId="urn:microsoft.com/office/officeart/2008/layout/HorizontalMultiLevelHierarchy"/>
    <dgm:cxn modelId="{FD8FED5C-3981-405C-9571-8FDA67CD963D}" type="presOf" srcId="{2CFACE07-5E91-4308-80A6-802D168CDB20}" destId="{37BF57F2-1A77-4CB8-BF52-CE768E56402F}" srcOrd="0" destOrd="0" presId="urn:microsoft.com/office/officeart/2008/layout/HorizontalMultiLevelHierarchy"/>
    <dgm:cxn modelId="{39652C8D-E974-4479-9951-1811F70D2E2F}" type="presOf" srcId="{A55ACC6E-63E8-44CE-806E-03891F5408AE}" destId="{BECB1768-CD77-4585-8C44-9EBDDC23EED4}" srcOrd="0" destOrd="0" presId="urn:microsoft.com/office/officeart/2008/layout/HorizontalMultiLevelHierarchy"/>
    <dgm:cxn modelId="{2CF0E231-015D-4EF4-A04A-6D75E2D4768E}" type="presOf" srcId="{488CC96D-212E-44FD-977B-8745BD5C8897}" destId="{4CEFA362-F54F-4D3C-89B5-05D0B4335168}" srcOrd="0" destOrd="0" presId="urn:microsoft.com/office/officeart/2008/layout/HorizontalMultiLevelHierarchy"/>
    <dgm:cxn modelId="{AEAD0951-A217-459A-B11A-3766783ECB3B}" srcId="{3BDF5E00-3A4C-4051-AD53-198E82FDD5F2}" destId="{FF3DA2C7-6129-4A08-AFB1-2C12F3B00CDB}" srcOrd="2" destOrd="0" parTransId="{F071325B-C51D-4564-A2B7-4E4B286263BC}" sibTransId="{366285E2-68EB-408B-9622-C35BCDAC02C8}"/>
    <dgm:cxn modelId="{63961281-4EBC-46FC-98FD-8674E5DBEA66}" type="presParOf" srcId="{B8BDB46E-6F01-4F19-8CA9-2D7EC835CE76}" destId="{99CEB20D-F387-4109-9A2B-817C1BB5B926}" srcOrd="0" destOrd="0" presId="urn:microsoft.com/office/officeart/2008/layout/HorizontalMultiLevelHierarchy"/>
    <dgm:cxn modelId="{45F46AFB-5311-462C-A545-34F02FC38F3E}" type="presParOf" srcId="{99CEB20D-F387-4109-9A2B-817C1BB5B926}" destId="{385AC205-BC3E-4349-B0CD-2A2B364D05DB}" srcOrd="0" destOrd="0" presId="urn:microsoft.com/office/officeart/2008/layout/HorizontalMultiLevelHierarchy"/>
    <dgm:cxn modelId="{DA5A43ED-5CB2-473C-B1E9-6FAAF8465ABE}" type="presParOf" srcId="{99CEB20D-F387-4109-9A2B-817C1BB5B926}" destId="{F458D37A-D839-428A-81DA-DC51DE31B264}" srcOrd="1" destOrd="0" presId="urn:microsoft.com/office/officeart/2008/layout/HorizontalMultiLevelHierarchy"/>
    <dgm:cxn modelId="{046C610F-10D7-4B69-A25D-EA30D9A5B3B0}" type="presParOf" srcId="{F458D37A-D839-428A-81DA-DC51DE31B264}" destId="{7AFB581F-C78D-4575-B4A0-AB25CD68B004}" srcOrd="0" destOrd="0" presId="urn:microsoft.com/office/officeart/2008/layout/HorizontalMultiLevelHierarchy"/>
    <dgm:cxn modelId="{1BFA8AF4-EBD2-43CC-8FCB-6931D4CDE748}" type="presParOf" srcId="{7AFB581F-C78D-4575-B4A0-AB25CD68B004}" destId="{C1CE963C-6F22-4F30-A428-BEFECC3DF2BB}" srcOrd="0" destOrd="0" presId="urn:microsoft.com/office/officeart/2008/layout/HorizontalMultiLevelHierarchy"/>
    <dgm:cxn modelId="{BE2ED012-D73E-4979-B621-3A3144C9E18A}" type="presParOf" srcId="{F458D37A-D839-428A-81DA-DC51DE31B264}" destId="{28DF4647-6FF4-4DC1-80CB-4CD7631F82F2}" srcOrd="1" destOrd="0" presId="urn:microsoft.com/office/officeart/2008/layout/HorizontalMultiLevelHierarchy"/>
    <dgm:cxn modelId="{002D9635-65D4-45CD-A178-75831401FABB}" type="presParOf" srcId="{28DF4647-6FF4-4DC1-80CB-4CD7631F82F2}" destId="{16F92211-BDDC-48F5-9135-DDDBD689A385}" srcOrd="0" destOrd="0" presId="urn:microsoft.com/office/officeart/2008/layout/HorizontalMultiLevelHierarchy"/>
    <dgm:cxn modelId="{0CA9D954-D7CE-47FA-82C7-36D6A1B5C147}" type="presParOf" srcId="{28DF4647-6FF4-4DC1-80CB-4CD7631F82F2}" destId="{90193E11-89E5-4323-9555-2FBD5DE7A101}" srcOrd="1" destOrd="0" presId="urn:microsoft.com/office/officeart/2008/layout/HorizontalMultiLevelHierarchy"/>
    <dgm:cxn modelId="{6DA8AF0D-0B5F-49CD-802B-9ACBDC7C83BA}" type="presParOf" srcId="{F458D37A-D839-428A-81DA-DC51DE31B264}" destId="{53DF4FA4-D2AA-4680-AB9A-4374D7390B48}" srcOrd="2" destOrd="0" presId="urn:microsoft.com/office/officeart/2008/layout/HorizontalMultiLevelHierarchy"/>
    <dgm:cxn modelId="{D04D8CDD-2731-447A-803E-80DC36A6F26A}" type="presParOf" srcId="{53DF4FA4-D2AA-4680-AB9A-4374D7390B48}" destId="{0EAAAB30-529F-42E1-A932-3E6ACAB853E9}" srcOrd="0" destOrd="0" presId="urn:microsoft.com/office/officeart/2008/layout/HorizontalMultiLevelHierarchy"/>
    <dgm:cxn modelId="{AA0E7961-AA73-4BE8-931B-AE11C0FE30A6}" type="presParOf" srcId="{F458D37A-D839-428A-81DA-DC51DE31B264}" destId="{6DC8137A-8F7E-4968-A065-00ED40413DD6}" srcOrd="3" destOrd="0" presId="urn:microsoft.com/office/officeart/2008/layout/HorizontalMultiLevelHierarchy"/>
    <dgm:cxn modelId="{5B66E693-88B3-4F18-9DB8-59E5B187AD52}" type="presParOf" srcId="{6DC8137A-8F7E-4968-A065-00ED40413DD6}" destId="{8E912802-F829-4B2E-BA81-5A515BDAC9FA}" srcOrd="0" destOrd="0" presId="urn:microsoft.com/office/officeart/2008/layout/HorizontalMultiLevelHierarchy"/>
    <dgm:cxn modelId="{B3DAD7C7-F3A7-4329-AA98-8F6D6BB322E9}" type="presParOf" srcId="{6DC8137A-8F7E-4968-A065-00ED40413DD6}" destId="{C3CB54E9-C8D5-4CF4-A192-42C7F8C4AAE2}" srcOrd="1" destOrd="0" presId="urn:microsoft.com/office/officeart/2008/layout/HorizontalMultiLevelHierarchy"/>
    <dgm:cxn modelId="{739F8FE4-15F3-4CDE-9D1A-C2E32ACA4198}" type="presParOf" srcId="{F458D37A-D839-428A-81DA-DC51DE31B264}" destId="{56B61589-8E28-46EA-ACFF-618D60F804C6}" srcOrd="4" destOrd="0" presId="urn:microsoft.com/office/officeart/2008/layout/HorizontalMultiLevelHierarchy"/>
    <dgm:cxn modelId="{25704417-DFCA-4E16-9884-E7DD68E6840D}" type="presParOf" srcId="{56B61589-8E28-46EA-ACFF-618D60F804C6}" destId="{817E20E6-F95D-4FBB-94A5-DEFCD83681EB}" srcOrd="0" destOrd="0" presId="urn:microsoft.com/office/officeart/2008/layout/HorizontalMultiLevelHierarchy"/>
    <dgm:cxn modelId="{EF0593F4-2769-4B51-AFE9-290AE7F31B54}" type="presParOf" srcId="{F458D37A-D839-428A-81DA-DC51DE31B264}" destId="{F477EBB1-C4C9-4308-BACE-8A829FED4EF4}" srcOrd="5" destOrd="0" presId="urn:microsoft.com/office/officeart/2008/layout/HorizontalMultiLevelHierarchy"/>
    <dgm:cxn modelId="{4079B1C7-736B-42A9-9ACE-E266245D8032}" type="presParOf" srcId="{F477EBB1-C4C9-4308-BACE-8A829FED4EF4}" destId="{E524F8BA-F474-45D9-9F5A-0FE57DF6EC3B}" srcOrd="0" destOrd="0" presId="urn:microsoft.com/office/officeart/2008/layout/HorizontalMultiLevelHierarchy"/>
    <dgm:cxn modelId="{7C155175-74EF-470E-90F8-9DA711EE57E5}" type="presParOf" srcId="{F477EBB1-C4C9-4308-BACE-8A829FED4EF4}" destId="{2F36FD14-BCB1-46A7-8B14-025A18C77DC2}" srcOrd="1" destOrd="0" presId="urn:microsoft.com/office/officeart/2008/layout/HorizontalMultiLevelHierarchy"/>
    <dgm:cxn modelId="{0BF1E7FB-B1B9-4FC1-AAAF-C8EBA394A896}" type="presParOf" srcId="{F458D37A-D839-428A-81DA-DC51DE31B264}" destId="{AEF5B6EE-5158-4028-BE44-ECF7BA216664}" srcOrd="6" destOrd="0" presId="urn:microsoft.com/office/officeart/2008/layout/HorizontalMultiLevelHierarchy"/>
    <dgm:cxn modelId="{17ADFFF8-F629-4D55-B7B1-B9D56262339D}" type="presParOf" srcId="{AEF5B6EE-5158-4028-BE44-ECF7BA216664}" destId="{27A3FE49-FC2B-4887-A32A-675B28D59199}" srcOrd="0" destOrd="0" presId="urn:microsoft.com/office/officeart/2008/layout/HorizontalMultiLevelHierarchy"/>
    <dgm:cxn modelId="{506F53B2-A240-40CD-833C-AD0E11B457FE}" type="presParOf" srcId="{F458D37A-D839-428A-81DA-DC51DE31B264}" destId="{D747E11D-C39E-4817-B361-7E7362605C35}" srcOrd="7" destOrd="0" presId="urn:microsoft.com/office/officeart/2008/layout/HorizontalMultiLevelHierarchy"/>
    <dgm:cxn modelId="{B95EFE65-1607-46D6-A7A6-F0CF2091A1B7}" type="presParOf" srcId="{D747E11D-C39E-4817-B361-7E7362605C35}" destId="{37BF57F2-1A77-4CB8-BF52-CE768E56402F}" srcOrd="0" destOrd="0" presId="urn:microsoft.com/office/officeart/2008/layout/HorizontalMultiLevelHierarchy"/>
    <dgm:cxn modelId="{4761123C-5AB3-4225-A3F4-8EAFD2C6C200}" type="presParOf" srcId="{D747E11D-C39E-4817-B361-7E7362605C35}" destId="{22AD5A16-A771-4EBB-8397-BCF67FBA5C15}" srcOrd="1" destOrd="0" presId="urn:microsoft.com/office/officeart/2008/layout/HorizontalMultiLevelHierarchy"/>
    <dgm:cxn modelId="{3047FF29-A8C6-4CCF-9DD4-6D6E8F01E6F1}" type="presParOf" srcId="{F458D37A-D839-428A-81DA-DC51DE31B264}" destId="{4CEFA362-F54F-4D3C-89B5-05D0B4335168}" srcOrd="8" destOrd="0" presId="urn:microsoft.com/office/officeart/2008/layout/HorizontalMultiLevelHierarchy"/>
    <dgm:cxn modelId="{F4CF6BCD-85FF-4EC2-AD94-5C4C5542E6F5}" type="presParOf" srcId="{4CEFA362-F54F-4D3C-89B5-05D0B4335168}" destId="{9CB42512-04CD-456B-87C6-9F0E36807DB3}" srcOrd="0" destOrd="0" presId="urn:microsoft.com/office/officeart/2008/layout/HorizontalMultiLevelHierarchy"/>
    <dgm:cxn modelId="{D5D0704A-BC58-4CD3-9F4A-D3C2CE476B98}" type="presParOf" srcId="{F458D37A-D839-428A-81DA-DC51DE31B264}" destId="{4B4229A9-05C9-446D-89DD-C0F8148BB8AF}" srcOrd="9" destOrd="0" presId="urn:microsoft.com/office/officeart/2008/layout/HorizontalMultiLevelHierarchy"/>
    <dgm:cxn modelId="{F2A49790-91C3-401C-9294-77457DC653A0}" type="presParOf" srcId="{4B4229A9-05C9-446D-89DD-C0F8148BB8AF}" destId="{BECB1768-CD77-4585-8C44-9EBDDC23EED4}" srcOrd="0" destOrd="0" presId="urn:microsoft.com/office/officeart/2008/layout/HorizontalMultiLevelHierarchy"/>
    <dgm:cxn modelId="{7FF47899-6175-42C2-85F0-447BB9ABF692}" type="presParOf" srcId="{4B4229A9-05C9-446D-89DD-C0F8148BB8AF}" destId="{2F644CF6-2F65-4E30-B248-5C8C3B5CC5C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2D7BA2-C378-44E8-A40F-34F882BFD153}" type="doc">
      <dgm:prSet loTypeId="urn:microsoft.com/office/officeart/2005/8/layout/radial5" loCatId="cycle" qsTypeId="urn:microsoft.com/office/officeart/2005/8/quickstyle/3d7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D932828-4627-4583-AB25-11448ABF900C}">
      <dgm:prSet phldrT="[Текст]"/>
      <dgm:spPr/>
      <dgm:t>
        <a:bodyPr/>
        <a:lstStyle/>
        <a:p>
          <a:r>
            <a:rPr lang="ru-RU" dirty="0" smtClean="0"/>
            <a:t>Библиотеки </a:t>
          </a:r>
          <a:endParaRPr lang="ru-RU" dirty="0"/>
        </a:p>
      </dgm:t>
    </dgm:pt>
    <dgm:pt modelId="{47E08C84-E2E3-4E83-8073-EADA09A1E819}" type="parTrans" cxnId="{68F91F4B-3529-4F27-A275-932821D0A66F}">
      <dgm:prSet/>
      <dgm:spPr/>
      <dgm:t>
        <a:bodyPr/>
        <a:lstStyle/>
        <a:p>
          <a:endParaRPr lang="ru-RU"/>
        </a:p>
      </dgm:t>
    </dgm:pt>
    <dgm:pt modelId="{F50E77C0-D045-4D49-A7B0-49A1E5B4C0CA}" type="sibTrans" cxnId="{68F91F4B-3529-4F27-A275-932821D0A66F}">
      <dgm:prSet/>
      <dgm:spPr/>
      <dgm:t>
        <a:bodyPr/>
        <a:lstStyle/>
        <a:p>
          <a:endParaRPr lang="ru-RU"/>
        </a:p>
      </dgm:t>
    </dgm:pt>
    <dgm:pt modelId="{D9F1F232-C72A-4BC8-AF57-6EDFE895D52E}">
      <dgm:prSet phldrT="[Текст]" custT="1"/>
      <dgm:spPr/>
      <dgm:t>
        <a:bodyPr/>
        <a:lstStyle/>
        <a:p>
          <a:r>
            <a:rPr lang="ru-RU" sz="1000" b="0" dirty="0" smtClean="0"/>
            <a:t>Образовательные учреждения : школы, училище, Дом детского творчества, Школа искусств</a:t>
          </a:r>
          <a:endParaRPr lang="ru-RU" sz="1000" b="0" dirty="0"/>
        </a:p>
      </dgm:t>
    </dgm:pt>
    <dgm:pt modelId="{B51D1B8B-7F12-43A8-BF01-E1FEE2B09F83}" type="parTrans" cxnId="{71EA0161-F91C-4BD6-ACD7-9635C03B0EB4}">
      <dgm:prSet/>
      <dgm:spPr/>
      <dgm:t>
        <a:bodyPr/>
        <a:lstStyle/>
        <a:p>
          <a:endParaRPr lang="ru-RU"/>
        </a:p>
      </dgm:t>
    </dgm:pt>
    <dgm:pt modelId="{CDB1BF50-4CCD-42E0-AB7E-FF48129D60F0}" type="sibTrans" cxnId="{71EA0161-F91C-4BD6-ACD7-9635C03B0EB4}">
      <dgm:prSet/>
      <dgm:spPr/>
      <dgm:t>
        <a:bodyPr/>
        <a:lstStyle/>
        <a:p>
          <a:endParaRPr lang="ru-RU"/>
        </a:p>
      </dgm:t>
    </dgm:pt>
    <dgm:pt modelId="{2CFCCC14-F7D7-4AF7-BB08-FEB2AB1BF6CD}">
      <dgm:prSet phldrT="[Текст]"/>
      <dgm:spPr/>
      <dgm:t>
        <a:bodyPr/>
        <a:lstStyle/>
        <a:p>
          <a:r>
            <a:rPr lang="ru-RU" dirty="0" smtClean="0"/>
            <a:t>Советы ветеранов</a:t>
          </a:r>
        </a:p>
        <a:p>
          <a:r>
            <a:rPr lang="ru-RU" dirty="0" smtClean="0"/>
            <a:t>Женсоветы</a:t>
          </a:r>
          <a:endParaRPr lang="ru-RU" dirty="0"/>
        </a:p>
      </dgm:t>
    </dgm:pt>
    <dgm:pt modelId="{EA0D7D52-F9AA-420F-9CF1-7202BC14DF7A}" type="parTrans" cxnId="{DFF9A7F4-6D31-48FA-B794-D215182DE0F2}">
      <dgm:prSet/>
      <dgm:spPr/>
      <dgm:t>
        <a:bodyPr/>
        <a:lstStyle/>
        <a:p>
          <a:endParaRPr lang="ru-RU"/>
        </a:p>
      </dgm:t>
    </dgm:pt>
    <dgm:pt modelId="{D06DDEE8-7A26-422B-ADD2-9516D4A1541A}" type="sibTrans" cxnId="{DFF9A7F4-6D31-48FA-B794-D215182DE0F2}">
      <dgm:prSet/>
      <dgm:spPr/>
      <dgm:t>
        <a:bodyPr/>
        <a:lstStyle/>
        <a:p>
          <a:endParaRPr lang="ru-RU"/>
        </a:p>
      </dgm:t>
    </dgm:pt>
    <dgm:pt modelId="{EECB8A41-A26D-4B74-8125-F59B0BE47F34}">
      <dgm:prSet phldrT="[Текст]"/>
      <dgm:spPr/>
      <dgm:t>
        <a:bodyPr/>
        <a:lstStyle/>
        <a:p>
          <a:r>
            <a:rPr lang="ru-RU" dirty="0" smtClean="0"/>
            <a:t>Дома культуры</a:t>
          </a:r>
          <a:endParaRPr lang="ru-RU" dirty="0"/>
        </a:p>
      </dgm:t>
    </dgm:pt>
    <dgm:pt modelId="{A3359BD1-586D-4B5D-9442-D921A962A932}" type="parTrans" cxnId="{E020B8AC-5D0B-41DD-B5B0-35A1011D4366}">
      <dgm:prSet/>
      <dgm:spPr/>
      <dgm:t>
        <a:bodyPr/>
        <a:lstStyle/>
        <a:p>
          <a:endParaRPr lang="ru-RU"/>
        </a:p>
      </dgm:t>
    </dgm:pt>
    <dgm:pt modelId="{5319794E-27FB-4B73-A5C7-7FDBE928C2C3}" type="sibTrans" cxnId="{E020B8AC-5D0B-41DD-B5B0-35A1011D4366}">
      <dgm:prSet/>
      <dgm:spPr/>
      <dgm:t>
        <a:bodyPr/>
        <a:lstStyle/>
        <a:p>
          <a:endParaRPr lang="ru-RU"/>
        </a:p>
      </dgm:t>
    </dgm:pt>
    <dgm:pt modelId="{4BA9ED1A-2F6F-4D3D-9DEE-F58C321BA203}">
      <dgm:prSet phldrT="[Текст]"/>
      <dgm:spPr/>
      <dgm:t>
        <a:bodyPr/>
        <a:lstStyle/>
        <a:p>
          <a:r>
            <a:rPr lang="ru-RU" dirty="0" smtClean="0"/>
            <a:t>Администрации поселений</a:t>
          </a:r>
          <a:endParaRPr lang="ru-RU" dirty="0"/>
        </a:p>
      </dgm:t>
    </dgm:pt>
    <dgm:pt modelId="{00596F21-9403-4943-8FD9-0B528AF9361E}" type="parTrans" cxnId="{1050F4A4-C699-4755-83E4-233BFAD39499}">
      <dgm:prSet/>
      <dgm:spPr/>
      <dgm:t>
        <a:bodyPr/>
        <a:lstStyle/>
        <a:p>
          <a:endParaRPr lang="ru-RU"/>
        </a:p>
      </dgm:t>
    </dgm:pt>
    <dgm:pt modelId="{8E89714B-8FA3-4869-9BF5-655A57FE1A6A}" type="sibTrans" cxnId="{1050F4A4-C699-4755-83E4-233BFAD39499}">
      <dgm:prSet/>
      <dgm:spPr/>
      <dgm:t>
        <a:bodyPr/>
        <a:lstStyle/>
        <a:p>
          <a:endParaRPr lang="ru-RU"/>
        </a:p>
      </dgm:t>
    </dgm:pt>
    <dgm:pt modelId="{CAF9FE52-3012-4632-BE07-2AF64E3E20E6}">
      <dgm:prSet/>
      <dgm:spPr/>
      <dgm:t>
        <a:bodyPr/>
        <a:lstStyle/>
        <a:p>
          <a:r>
            <a:rPr lang="ru-RU" dirty="0" smtClean="0"/>
            <a:t>Центром социального обслуживания населения</a:t>
          </a:r>
          <a:endParaRPr lang="ru-RU" dirty="0"/>
        </a:p>
      </dgm:t>
    </dgm:pt>
    <dgm:pt modelId="{11E92437-5E5C-4EC0-A1B6-BD346C90A123}" type="parTrans" cxnId="{9C7FD643-E11C-4E58-B2D1-963F91CA8DA7}">
      <dgm:prSet/>
      <dgm:spPr/>
      <dgm:t>
        <a:bodyPr/>
        <a:lstStyle/>
        <a:p>
          <a:endParaRPr lang="ru-RU"/>
        </a:p>
      </dgm:t>
    </dgm:pt>
    <dgm:pt modelId="{06833116-8365-4621-8B0E-8CDA65E7BA96}" type="sibTrans" cxnId="{9C7FD643-E11C-4E58-B2D1-963F91CA8DA7}">
      <dgm:prSet/>
      <dgm:spPr/>
      <dgm:t>
        <a:bodyPr/>
        <a:lstStyle/>
        <a:p>
          <a:endParaRPr lang="ru-RU"/>
        </a:p>
      </dgm:t>
    </dgm:pt>
    <dgm:pt modelId="{F0E87591-0E29-4B19-8E98-0ED1F0949EEC}">
      <dgm:prSet/>
      <dgm:spPr/>
      <dgm:t>
        <a:bodyPr/>
        <a:lstStyle/>
        <a:p>
          <a:r>
            <a:rPr lang="ru-RU" dirty="0" smtClean="0"/>
            <a:t>Редакция районной газеты «Свеча», </a:t>
          </a:r>
          <a:endParaRPr lang="ru-RU" dirty="0"/>
        </a:p>
      </dgm:t>
    </dgm:pt>
    <dgm:pt modelId="{5286C853-6B90-4C5C-8E0B-5439F07955E6}" type="parTrans" cxnId="{4A6CBD83-92BC-4957-BA3E-7247A6A6FD84}">
      <dgm:prSet/>
      <dgm:spPr/>
      <dgm:t>
        <a:bodyPr/>
        <a:lstStyle/>
        <a:p>
          <a:endParaRPr lang="ru-RU"/>
        </a:p>
      </dgm:t>
    </dgm:pt>
    <dgm:pt modelId="{CD1E8B48-53C2-4AEE-BA93-8DEAE7CC6878}" type="sibTrans" cxnId="{4A6CBD83-92BC-4957-BA3E-7247A6A6FD84}">
      <dgm:prSet/>
      <dgm:spPr/>
      <dgm:t>
        <a:bodyPr/>
        <a:lstStyle/>
        <a:p>
          <a:endParaRPr lang="ru-RU"/>
        </a:p>
      </dgm:t>
    </dgm:pt>
    <dgm:pt modelId="{2A979303-8952-4B53-90F9-F5D5908611A1}">
      <dgm:prSet/>
      <dgm:spPr/>
      <dgm:t>
        <a:bodyPr/>
        <a:lstStyle/>
        <a:p>
          <a:r>
            <a:rPr lang="ru-RU" dirty="0" smtClean="0"/>
            <a:t>Приход Никольского храма</a:t>
          </a:r>
          <a:endParaRPr lang="ru-RU" dirty="0"/>
        </a:p>
      </dgm:t>
    </dgm:pt>
    <dgm:pt modelId="{03A9DEA6-38A7-4840-85C7-456730534EF1}" type="parTrans" cxnId="{6BBFDBAF-796D-4AE5-BF04-2C78EA354867}">
      <dgm:prSet/>
      <dgm:spPr/>
      <dgm:t>
        <a:bodyPr/>
        <a:lstStyle/>
        <a:p>
          <a:endParaRPr lang="ru-RU"/>
        </a:p>
      </dgm:t>
    </dgm:pt>
    <dgm:pt modelId="{814A76D9-626D-446C-A33D-B62FEB26EA84}" type="sibTrans" cxnId="{6BBFDBAF-796D-4AE5-BF04-2C78EA354867}">
      <dgm:prSet/>
      <dgm:spPr/>
      <dgm:t>
        <a:bodyPr/>
        <a:lstStyle/>
        <a:p>
          <a:endParaRPr lang="ru-RU"/>
        </a:p>
      </dgm:t>
    </dgm:pt>
    <dgm:pt modelId="{5FDC6F35-D46C-4B1F-BB87-86B4ED94C256}" type="pres">
      <dgm:prSet presAssocID="{402D7BA2-C378-44E8-A40F-34F882BFD15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EAB15D-692A-44B8-8707-814EE577367C}" type="pres">
      <dgm:prSet presAssocID="{8D932828-4627-4583-AB25-11448ABF900C}" presName="centerShape" presStyleLbl="node0" presStyleIdx="0" presStyleCnt="1"/>
      <dgm:spPr/>
      <dgm:t>
        <a:bodyPr/>
        <a:lstStyle/>
        <a:p>
          <a:endParaRPr lang="ru-RU"/>
        </a:p>
      </dgm:t>
    </dgm:pt>
    <dgm:pt modelId="{78352EC7-D726-457F-A240-779FB54A254B}" type="pres">
      <dgm:prSet presAssocID="{B51D1B8B-7F12-43A8-BF01-E1FEE2B09F83}" presName="parTrans" presStyleLbl="sibTrans2D1" presStyleIdx="0" presStyleCnt="7"/>
      <dgm:spPr/>
      <dgm:t>
        <a:bodyPr/>
        <a:lstStyle/>
        <a:p>
          <a:endParaRPr lang="ru-RU"/>
        </a:p>
      </dgm:t>
    </dgm:pt>
    <dgm:pt modelId="{DBC2A401-E1C4-4918-BAC8-36231C0A9E11}" type="pres">
      <dgm:prSet presAssocID="{B51D1B8B-7F12-43A8-BF01-E1FEE2B09F83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E33C5B23-ACA4-4F4C-91B9-40679500AC33}" type="pres">
      <dgm:prSet presAssocID="{D9F1F232-C72A-4BC8-AF57-6EDFE895D52E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0CD9E-41A8-4D8A-AE3F-1789CDA8ECFB}" type="pres">
      <dgm:prSet presAssocID="{EA0D7D52-F9AA-420F-9CF1-7202BC14DF7A}" presName="parTrans" presStyleLbl="sibTrans2D1" presStyleIdx="1" presStyleCnt="7"/>
      <dgm:spPr/>
      <dgm:t>
        <a:bodyPr/>
        <a:lstStyle/>
        <a:p>
          <a:endParaRPr lang="ru-RU"/>
        </a:p>
      </dgm:t>
    </dgm:pt>
    <dgm:pt modelId="{9E48F412-D3D9-4436-9E87-2A540B9970BB}" type="pres">
      <dgm:prSet presAssocID="{EA0D7D52-F9AA-420F-9CF1-7202BC14DF7A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1081059F-1DD2-48C1-AA34-EB2516DC3B45}" type="pres">
      <dgm:prSet presAssocID="{2CFCCC14-F7D7-4AF7-BB08-FEB2AB1BF6CD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4C84B4-D12C-4D42-BB32-BD094390B528}" type="pres">
      <dgm:prSet presAssocID="{11E92437-5E5C-4EC0-A1B6-BD346C90A123}" presName="parTrans" presStyleLbl="sibTrans2D1" presStyleIdx="2" presStyleCnt="7"/>
      <dgm:spPr/>
      <dgm:t>
        <a:bodyPr/>
        <a:lstStyle/>
        <a:p>
          <a:endParaRPr lang="ru-RU"/>
        </a:p>
      </dgm:t>
    </dgm:pt>
    <dgm:pt modelId="{373A458D-8BB7-44AD-AD30-60F679D8C315}" type="pres">
      <dgm:prSet presAssocID="{11E92437-5E5C-4EC0-A1B6-BD346C90A123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142BE007-BEE3-4AF1-90F1-A38CF33A3C6E}" type="pres">
      <dgm:prSet presAssocID="{CAF9FE52-3012-4632-BE07-2AF64E3E20E6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05E1D5-0549-4AD9-8B55-86883E9C7DF6}" type="pres">
      <dgm:prSet presAssocID="{A3359BD1-586D-4B5D-9442-D921A962A932}" presName="parTrans" presStyleLbl="sibTrans2D1" presStyleIdx="3" presStyleCnt="7"/>
      <dgm:spPr/>
      <dgm:t>
        <a:bodyPr/>
        <a:lstStyle/>
        <a:p>
          <a:endParaRPr lang="ru-RU"/>
        </a:p>
      </dgm:t>
    </dgm:pt>
    <dgm:pt modelId="{52B7607F-1D27-46F7-8686-FF3F38F37212}" type="pres">
      <dgm:prSet presAssocID="{A3359BD1-586D-4B5D-9442-D921A962A932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4C5CA40A-0A30-41EB-843B-20B9C41E50CB}" type="pres">
      <dgm:prSet presAssocID="{EECB8A41-A26D-4B74-8125-F59B0BE47F34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DB6EF5-7072-4AED-9089-A3FC473C9563}" type="pres">
      <dgm:prSet presAssocID="{00596F21-9403-4943-8FD9-0B528AF9361E}" presName="parTrans" presStyleLbl="sibTrans2D1" presStyleIdx="4" presStyleCnt="7"/>
      <dgm:spPr/>
      <dgm:t>
        <a:bodyPr/>
        <a:lstStyle/>
        <a:p>
          <a:endParaRPr lang="ru-RU"/>
        </a:p>
      </dgm:t>
    </dgm:pt>
    <dgm:pt modelId="{65E96743-FE92-4D8C-AA4F-DF1B8A939014}" type="pres">
      <dgm:prSet presAssocID="{00596F21-9403-4943-8FD9-0B528AF9361E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B29A3DA8-0D55-4F3E-88FB-55CCFEEB4CA9}" type="pres">
      <dgm:prSet presAssocID="{4BA9ED1A-2F6F-4D3D-9DEE-F58C321BA20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B6203F-419B-4010-ACA1-D2D2B8C7BD91}" type="pres">
      <dgm:prSet presAssocID="{03A9DEA6-38A7-4840-85C7-456730534EF1}" presName="parTrans" presStyleLbl="sibTrans2D1" presStyleIdx="5" presStyleCnt="7"/>
      <dgm:spPr/>
      <dgm:t>
        <a:bodyPr/>
        <a:lstStyle/>
        <a:p>
          <a:endParaRPr lang="ru-RU"/>
        </a:p>
      </dgm:t>
    </dgm:pt>
    <dgm:pt modelId="{290AE87C-4D4D-4DAF-92D0-F74970DCA01F}" type="pres">
      <dgm:prSet presAssocID="{03A9DEA6-38A7-4840-85C7-456730534EF1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000D1C5F-E393-4BA9-858F-E337D1A04B21}" type="pres">
      <dgm:prSet presAssocID="{2A979303-8952-4B53-90F9-F5D5908611A1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3FC1D4-20E7-4226-BF60-CD0464CB7D74}" type="pres">
      <dgm:prSet presAssocID="{5286C853-6B90-4C5C-8E0B-5439F07955E6}" presName="parTrans" presStyleLbl="sibTrans2D1" presStyleIdx="6" presStyleCnt="7"/>
      <dgm:spPr/>
      <dgm:t>
        <a:bodyPr/>
        <a:lstStyle/>
        <a:p>
          <a:endParaRPr lang="ru-RU"/>
        </a:p>
      </dgm:t>
    </dgm:pt>
    <dgm:pt modelId="{1851632A-D66C-4186-A35F-FB3C8C2847B6}" type="pres">
      <dgm:prSet presAssocID="{5286C853-6B90-4C5C-8E0B-5439F07955E6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A84F0A10-D8E4-42FD-9633-0299C56FF631}" type="pres">
      <dgm:prSet presAssocID="{F0E87591-0E29-4B19-8E98-0ED1F0949EE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2FD42C-DDA8-422E-8C63-03E1B64CF122}" type="presOf" srcId="{2A979303-8952-4B53-90F9-F5D5908611A1}" destId="{000D1C5F-E393-4BA9-858F-E337D1A04B21}" srcOrd="0" destOrd="0" presId="urn:microsoft.com/office/officeart/2005/8/layout/radial5"/>
    <dgm:cxn modelId="{E2A0B975-A0CC-4439-A487-CFC0FED9B290}" type="presOf" srcId="{EA0D7D52-F9AA-420F-9CF1-7202BC14DF7A}" destId="{9E48F412-D3D9-4436-9E87-2A540B9970BB}" srcOrd="1" destOrd="0" presId="urn:microsoft.com/office/officeart/2005/8/layout/radial5"/>
    <dgm:cxn modelId="{55F9FCF8-46D7-4B10-8113-24FB0F1797DC}" type="presOf" srcId="{4BA9ED1A-2F6F-4D3D-9DEE-F58C321BA203}" destId="{B29A3DA8-0D55-4F3E-88FB-55CCFEEB4CA9}" srcOrd="0" destOrd="0" presId="urn:microsoft.com/office/officeart/2005/8/layout/radial5"/>
    <dgm:cxn modelId="{F57BAF37-8D61-44B8-BDA1-91E51C79ED31}" type="presOf" srcId="{D9F1F232-C72A-4BC8-AF57-6EDFE895D52E}" destId="{E33C5B23-ACA4-4F4C-91B9-40679500AC33}" srcOrd="0" destOrd="0" presId="urn:microsoft.com/office/officeart/2005/8/layout/radial5"/>
    <dgm:cxn modelId="{8D28269D-F603-4973-91E1-A562F2F31596}" type="presOf" srcId="{5286C853-6B90-4C5C-8E0B-5439F07955E6}" destId="{833FC1D4-20E7-4226-BF60-CD0464CB7D74}" srcOrd="0" destOrd="0" presId="urn:microsoft.com/office/officeart/2005/8/layout/radial5"/>
    <dgm:cxn modelId="{C954E45B-0431-4F9D-BAA7-D55C2D52F7B5}" type="presOf" srcId="{402D7BA2-C378-44E8-A40F-34F882BFD153}" destId="{5FDC6F35-D46C-4B1F-BB87-86B4ED94C256}" srcOrd="0" destOrd="0" presId="urn:microsoft.com/office/officeart/2005/8/layout/radial5"/>
    <dgm:cxn modelId="{FD160ED9-15E4-456E-AC0F-016779121170}" type="presOf" srcId="{00596F21-9403-4943-8FD9-0B528AF9361E}" destId="{08DB6EF5-7072-4AED-9089-A3FC473C9563}" srcOrd="0" destOrd="0" presId="urn:microsoft.com/office/officeart/2005/8/layout/radial5"/>
    <dgm:cxn modelId="{9FFADB93-D266-4D85-A198-E97F3528EC57}" type="presOf" srcId="{03A9DEA6-38A7-4840-85C7-456730534EF1}" destId="{56B6203F-419B-4010-ACA1-D2D2B8C7BD91}" srcOrd="0" destOrd="0" presId="urn:microsoft.com/office/officeart/2005/8/layout/radial5"/>
    <dgm:cxn modelId="{20637A44-536C-495F-BE3D-732453E37CDB}" type="presOf" srcId="{11E92437-5E5C-4EC0-A1B6-BD346C90A123}" destId="{9C4C84B4-D12C-4D42-BB32-BD094390B528}" srcOrd="0" destOrd="0" presId="urn:microsoft.com/office/officeart/2005/8/layout/radial5"/>
    <dgm:cxn modelId="{71EA0161-F91C-4BD6-ACD7-9635C03B0EB4}" srcId="{8D932828-4627-4583-AB25-11448ABF900C}" destId="{D9F1F232-C72A-4BC8-AF57-6EDFE895D52E}" srcOrd="0" destOrd="0" parTransId="{B51D1B8B-7F12-43A8-BF01-E1FEE2B09F83}" sibTransId="{CDB1BF50-4CCD-42E0-AB7E-FF48129D60F0}"/>
    <dgm:cxn modelId="{967018F0-944D-477F-B94D-860978EFDD95}" type="presOf" srcId="{03A9DEA6-38A7-4840-85C7-456730534EF1}" destId="{290AE87C-4D4D-4DAF-92D0-F74970DCA01F}" srcOrd="1" destOrd="0" presId="urn:microsoft.com/office/officeart/2005/8/layout/radial5"/>
    <dgm:cxn modelId="{4FA9E0CB-6452-4BD9-973F-785A5793831D}" type="presOf" srcId="{F0E87591-0E29-4B19-8E98-0ED1F0949EEC}" destId="{A84F0A10-D8E4-42FD-9633-0299C56FF631}" srcOrd="0" destOrd="0" presId="urn:microsoft.com/office/officeart/2005/8/layout/radial5"/>
    <dgm:cxn modelId="{E020B8AC-5D0B-41DD-B5B0-35A1011D4366}" srcId="{8D932828-4627-4583-AB25-11448ABF900C}" destId="{EECB8A41-A26D-4B74-8125-F59B0BE47F34}" srcOrd="3" destOrd="0" parTransId="{A3359BD1-586D-4B5D-9442-D921A962A932}" sibTransId="{5319794E-27FB-4B73-A5C7-7FDBE928C2C3}"/>
    <dgm:cxn modelId="{9427FB78-938D-458E-9639-C0F025333F57}" type="presOf" srcId="{A3359BD1-586D-4B5D-9442-D921A962A932}" destId="{52B7607F-1D27-46F7-8686-FF3F38F37212}" srcOrd="1" destOrd="0" presId="urn:microsoft.com/office/officeart/2005/8/layout/radial5"/>
    <dgm:cxn modelId="{DFF9A7F4-6D31-48FA-B794-D215182DE0F2}" srcId="{8D932828-4627-4583-AB25-11448ABF900C}" destId="{2CFCCC14-F7D7-4AF7-BB08-FEB2AB1BF6CD}" srcOrd="1" destOrd="0" parTransId="{EA0D7D52-F9AA-420F-9CF1-7202BC14DF7A}" sibTransId="{D06DDEE8-7A26-422B-ADD2-9516D4A1541A}"/>
    <dgm:cxn modelId="{01B2A971-1C8F-4DBD-BA88-A493D21D7917}" type="presOf" srcId="{B51D1B8B-7F12-43A8-BF01-E1FEE2B09F83}" destId="{78352EC7-D726-457F-A240-779FB54A254B}" srcOrd="0" destOrd="0" presId="urn:microsoft.com/office/officeart/2005/8/layout/radial5"/>
    <dgm:cxn modelId="{68F91F4B-3529-4F27-A275-932821D0A66F}" srcId="{402D7BA2-C378-44E8-A40F-34F882BFD153}" destId="{8D932828-4627-4583-AB25-11448ABF900C}" srcOrd="0" destOrd="0" parTransId="{47E08C84-E2E3-4E83-8073-EADA09A1E819}" sibTransId="{F50E77C0-D045-4D49-A7B0-49A1E5B4C0CA}"/>
    <dgm:cxn modelId="{4A6CBD83-92BC-4957-BA3E-7247A6A6FD84}" srcId="{8D932828-4627-4583-AB25-11448ABF900C}" destId="{F0E87591-0E29-4B19-8E98-0ED1F0949EEC}" srcOrd="6" destOrd="0" parTransId="{5286C853-6B90-4C5C-8E0B-5439F07955E6}" sibTransId="{CD1E8B48-53C2-4AEE-BA93-8DEAE7CC6878}"/>
    <dgm:cxn modelId="{6567BB10-A155-4D3F-9BBE-68B3AEC35B03}" type="presOf" srcId="{11E92437-5E5C-4EC0-A1B6-BD346C90A123}" destId="{373A458D-8BB7-44AD-AD30-60F679D8C315}" srcOrd="1" destOrd="0" presId="urn:microsoft.com/office/officeart/2005/8/layout/radial5"/>
    <dgm:cxn modelId="{9C7FD643-E11C-4E58-B2D1-963F91CA8DA7}" srcId="{8D932828-4627-4583-AB25-11448ABF900C}" destId="{CAF9FE52-3012-4632-BE07-2AF64E3E20E6}" srcOrd="2" destOrd="0" parTransId="{11E92437-5E5C-4EC0-A1B6-BD346C90A123}" sibTransId="{06833116-8365-4621-8B0E-8CDA65E7BA96}"/>
    <dgm:cxn modelId="{BA557A04-8B27-4094-99AE-858478D7C814}" type="presOf" srcId="{CAF9FE52-3012-4632-BE07-2AF64E3E20E6}" destId="{142BE007-BEE3-4AF1-90F1-A38CF33A3C6E}" srcOrd="0" destOrd="0" presId="urn:microsoft.com/office/officeart/2005/8/layout/radial5"/>
    <dgm:cxn modelId="{1050F4A4-C699-4755-83E4-233BFAD39499}" srcId="{8D932828-4627-4583-AB25-11448ABF900C}" destId="{4BA9ED1A-2F6F-4D3D-9DEE-F58C321BA203}" srcOrd="4" destOrd="0" parTransId="{00596F21-9403-4943-8FD9-0B528AF9361E}" sibTransId="{8E89714B-8FA3-4869-9BF5-655A57FE1A6A}"/>
    <dgm:cxn modelId="{E2896F43-26E0-4E00-9CD2-932341BE67BE}" type="presOf" srcId="{00596F21-9403-4943-8FD9-0B528AF9361E}" destId="{65E96743-FE92-4D8C-AA4F-DF1B8A939014}" srcOrd="1" destOrd="0" presId="urn:microsoft.com/office/officeart/2005/8/layout/radial5"/>
    <dgm:cxn modelId="{6BBFDBAF-796D-4AE5-BF04-2C78EA354867}" srcId="{8D932828-4627-4583-AB25-11448ABF900C}" destId="{2A979303-8952-4B53-90F9-F5D5908611A1}" srcOrd="5" destOrd="0" parTransId="{03A9DEA6-38A7-4840-85C7-456730534EF1}" sibTransId="{814A76D9-626D-446C-A33D-B62FEB26EA84}"/>
    <dgm:cxn modelId="{7C8A0B42-CA99-462F-8469-B57DF8F69339}" type="presOf" srcId="{EA0D7D52-F9AA-420F-9CF1-7202BC14DF7A}" destId="{D750CD9E-41A8-4D8A-AE3F-1789CDA8ECFB}" srcOrd="0" destOrd="0" presId="urn:microsoft.com/office/officeart/2005/8/layout/radial5"/>
    <dgm:cxn modelId="{6385B33C-D798-4715-BC5B-883F69EF324B}" type="presOf" srcId="{8D932828-4627-4583-AB25-11448ABF900C}" destId="{91EAB15D-692A-44B8-8707-814EE577367C}" srcOrd="0" destOrd="0" presId="urn:microsoft.com/office/officeart/2005/8/layout/radial5"/>
    <dgm:cxn modelId="{ADC940A3-8B08-4F2A-8367-CD62B6B76577}" type="presOf" srcId="{5286C853-6B90-4C5C-8E0B-5439F07955E6}" destId="{1851632A-D66C-4186-A35F-FB3C8C2847B6}" srcOrd="1" destOrd="0" presId="urn:microsoft.com/office/officeart/2005/8/layout/radial5"/>
    <dgm:cxn modelId="{4D3AAF2A-0DE6-4B2D-9BAD-0C44EDD09C84}" type="presOf" srcId="{B51D1B8B-7F12-43A8-BF01-E1FEE2B09F83}" destId="{DBC2A401-E1C4-4918-BAC8-36231C0A9E11}" srcOrd="1" destOrd="0" presId="urn:microsoft.com/office/officeart/2005/8/layout/radial5"/>
    <dgm:cxn modelId="{DC5E1D78-6EA4-4EEB-9A3C-199328567A4C}" type="presOf" srcId="{A3359BD1-586D-4B5D-9442-D921A962A932}" destId="{5005E1D5-0549-4AD9-8B55-86883E9C7DF6}" srcOrd="0" destOrd="0" presId="urn:microsoft.com/office/officeart/2005/8/layout/radial5"/>
    <dgm:cxn modelId="{A105654A-028F-467B-A941-72CD74CA3E61}" type="presOf" srcId="{2CFCCC14-F7D7-4AF7-BB08-FEB2AB1BF6CD}" destId="{1081059F-1DD2-48C1-AA34-EB2516DC3B45}" srcOrd="0" destOrd="0" presId="urn:microsoft.com/office/officeart/2005/8/layout/radial5"/>
    <dgm:cxn modelId="{B24695A6-0436-4C80-A56E-E68BAB4C09EB}" type="presOf" srcId="{EECB8A41-A26D-4B74-8125-F59B0BE47F34}" destId="{4C5CA40A-0A30-41EB-843B-20B9C41E50CB}" srcOrd="0" destOrd="0" presId="urn:microsoft.com/office/officeart/2005/8/layout/radial5"/>
    <dgm:cxn modelId="{D2DFE523-70B3-4104-A85D-2B6A98BB0DEC}" type="presParOf" srcId="{5FDC6F35-D46C-4B1F-BB87-86B4ED94C256}" destId="{91EAB15D-692A-44B8-8707-814EE577367C}" srcOrd="0" destOrd="0" presId="urn:microsoft.com/office/officeart/2005/8/layout/radial5"/>
    <dgm:cxn modelId="{3246E7C5-4311-47E7-89CE-6353040FEBE3}" type="presParOf" srcId="{5FDC6F35-D46C-4B1F-BB87-86B4ED94C256}" destId="{78352EC7-D726-457F-A240-779FB54A254B}" srcOrd="1" destOrd="0" presId="urn:microsoft.com/office/officeart/2005/8/layout/radial5"/>
    <dgm:cxn modelId="{B413911C-AF47-4973-B20B-805B5768D13D}" type="presParOf" srcId="{78352EC7-D726-457F-A240-779FB54A254B}" destId="{DBC2A401-E1C4-4918-BAC8-36231C0A9E11}" srcOrd="0" destOrd="0" presId="urn:microsoft.com/office/officeart/2005/8/layout/radial5"/>
    <dgm:cxn modelId="{5BBD97DB-DDAE-4607-B2F1-635A475997D8}" type="presParOf" srcId="{5FDC6F35-D46C-4B1F-BB87-86B4ED94C256}" destId="{E33C5B23-ACA4-4F4C-91B9-40679500AC33}" srcOrd="2" destOrd="0" presId="urn:microsoft.com/office/officeart/2005/8/layout/radial5"/>
    <dgm:cxn modelId="{B268B359-AC18-4A68-B298-BE2B53498A36}" type="presParOf" srcId="{5FDC6F35-D46C-4B1F-BB87-86B4ED94C256}" destId="{D750CD9E-41A8-4D8A-AE3F-1789CDA8ECFB}" srcOrd="3" destOrd="0" presId="urn:microsoft.com/office/officeart/2005/8/layout/radial5"/>
    <dgm:cxn modelId="{476F1843-90BD-4B89-A452-252457EE697E}" type="presParOf" srcId="{D750CD9E-41A8-4D8A-AE3F-1789CDA8ECFB}" destId="{9E48F412-D3D9-4436-9E87-2A540B9970BB}" srcOrd="0" destOrd="0" presId="urn:microsoft.com/office/officeart/2005/8/layout/radial5"/>
    <dgm:cxn modelId="{22421DE9-81C6-4BEF-97BA-EFD3B134ADA6}" type="presParOf" srcId="{5FDC6F35-D46C-4B1F-BB87-86B4ED94C256}" destId="{1081059F-1DD2-48C1-AA34-EB2516DC3B45}" srcOrd="4" destOrd="0" presId="urn:microsoft.com/office/officeart/2005/8/layout/radial5"/>
    <dgm:cxn modelId="{F4C89939-7B37-470A-99CC-897A0A6F6403}" type="presParOf" srcId="{5FDC6F35-D46C-4B1F-BB87-86B4ED94C256}" destId="{9C4C84B4-D12C-4D42-BB32-BD094390B528}" srcOrd="5" destOrd="0" presId="urn:microsoft.com/office/officeart/2005/8/layout/radial5"/>
    <dgm:cxn modelId="{58E6EE5E-7315-4453-9332-E3155D2955C6}" type="presParOf" srcId="{9C4C84B4-D12C-4D42-BB32-BD094390B528}" destId="{373A458D-8BB7-44AD-AD30-60F679D8C315}" srcOrd="0" destOrd="0" presId="urn:microsoft.com/office/officeart/2005/8/layout/radial5"/>
    <dgm:cxn modelId="{4F35A602-ED15-4E16-AD62-66DB2EA02B62}" type="presParOf" srcId="{5FDC6F35-D46C-4B1F-BB87-86B4ED94C256}" destId="{142BE007-BEE3-4AF1-90F1-A38CF33A3C6E}" srcOrd="6" destOrd="0" presId="urn:microsoft.com/office/officeart/2005/8/layout/radial5"/>
    <dgm:cxn modelId="{022EB790-59E6-4352-BC79-F42C950FB308}" type="presParOf" srcId="{5FDC6F35-D46C-4B1F-BB87-86B4ED94C256}" destId="{5005E1D5-0549-4AD9-8B55-86883E9C7DF6}" srcOrd="7" destOrd="0" presId="urn:microsoft.com/office/officeart/2005/8/layout/radial5"/>
    <dgm:cxn modelId="{D84DEB87-CD6E-4FEB-B35A-A3CB0B0436C3}" type="presParOf" srcId="{5005E1D5-0549-4AD9-8B55-86883E9C7DF6}" destId="{52B7607F-1D27-46F7-8686-FF3F38F37212}" srcOrd="0" destOrd="0" presId="urn:microsoft.com/office/officeart/2005/8/layout/radial5"/>
    <dgm:cxn modelId="{7FF40DED-A0BA-43A3-8052-411145AC7919}" type="presParOf" srcId="{5FDC6F35-D46C-4B1F-BB87-86B4ED94C256}" destId="{4C5CA40A-0A30-41EB-843B-20B9C41E50CB}" srcOrd="8" destOrd="0" presId="urn:microsoft.com/office/officeart/2005/8/layout/radial5"/>
    <dgm:cxn modelId="{25169534-F91B-4DE0-8457-C467C9761413}" type="presParOf" srcId="{5FDC6F35-D46C-4B1F-BB87-86B4ED94C256}" destId="{08DB6EF5-7072-4AED-9089-A3FC473C9563}" srcOrd="9" destOrd="0" presId="urn:microsoft.com/office/officeart/2005/8/layout/radial5"/>
    <dgm:cxn modelId="{4E32F8CA-03D4-4816-BBCA-2B6A46692F73}" type="presParOf" srcId="{08DB6EF5-7072-4AED-9089-A3FC473C9563}" destId="{65E96743-FE92-4D8C-AA4F-DF1B8A939014}" srcOrd="0" destOrd="0" presId="urn:microsoft.com/office/officeart/2005/8/layout/radial5"/>
    <dgm:cxn modelId="{A3C85DA8-6B9C-4E55-BCBF-4A8EC8CB19FC}" type="presParOf" srcId="{5FDC6F35-D46C-4B1F-BB87-86B4ED94C256}" destId="{B29A3DA8-0D55-4F3E-88FB-55CCFEEB4CA9}" srcOrd="10" destOrd="0" presId="urn:microsoft.com/office/officeart/2005/8/layout/radial5"/>
    <dgm:cxn modelId="{11008A7A-9AAC-40C6-A9BD-1A0FA94ADB4C}" type="presParOf" srcId="{5FDC6F35-D46C-4B1F-BB87-86B4ED94C256}" destId="{56B6203F-419B-4010-ACA1-D2D2B8C7BD91}" srcOrd="11" destOrd="0" presId="urn:microsoft.com/office/officeart/2005/8/layout/radial5"/>
    <dgm:cxn modelId="{7B0A4657-BEEE-458C-9D4C-3C4E5A947ED7}" type="presParOf" srcId="{56B6203F-419B-4010-ACA1-D2D2B8C7BD91}" destId="{290AE87C-4D4D-4DAF-92D0-F74970DCA01F}" srcOrd="0" destOrd="0" presId="urn:microsoft.com/office/officeart/2005/8/layout/radial5"/>
    <dgm:cxn modelId="{FE6784B3-C522-478F-B6A2-39DDF3A986FF}" type="presParOf" srcId="{5FDC6F35-D46C-4B1F-BB87-86B4ED94C256}" destId="{000D1C5F-E393-4BA9-858F-E337D1A04B21}" srcOrd="12" destOrd="0" presId="urn:microsoft.com/office/officeart/2005/8/layout/radial5"/>
    <dgm:cxn modelId="{94C30083-25F5-4547-82E6-5F4823510C0F}" type="presParOf" srcId="{5FDC6F35-D46C-4B1F-BB87-86B4ED94C256}" destId="{833FC1D4-20E7-4226-BF60-CD0464CB7D74}" srcOrd="13" destOrd="0" presId="urn:microsoft.com/office/officeart/2005/8/layout/radial5"/>
    <dgm:cxn modelId="{21B8DA66-1B3F-4657-8A86-D3096F90378E}" type="presParOf" srcId="{833FC1D4-20E7-4226-BF60-CD0464CB7D74}" destId="{1851632A-D66C-4186-A35F-FB3C8C2847B6}" srcOrd="0" destOrd="0" presId="urn:microsoft.com/office/officeart/2005/8/layout/radial5"/>
    <dgm:cxn modelId="{112E0B0C-DDC7-407F-862E-8A2C9F0C0498}" type="presParOf" srcId="{5FDC6F35-D46C-4B1F-BB87-86B4ED94C256}" destId="{A84F0A10-D8E4-42FD-9633-0299C56FF631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85A47C-DC17-4A63-B882-F3CDA0A9860D}" type="doc">
      <dgm:prSet loTypeId="urn:microsoft.com/office/officeart/2005/8/layout/hList6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8892505-4F16-4F07-BAD2-7D9531D0834A}">
      <dgm:prSet phldrT="[Текст]" custT="1"/>
      <dgm:spPr/>
      <dgm:t>
        <a:bodyPr/>
        <a:lstStyle/>
        <a:p>
          <a:r>
            <a:rPr lang="ru-RU" sz="2000" dirty="0" smtClean="0"/>
            <a:t>Для детей и юношества(8) </a:t>
          </a:r>
          <a:endParaRPr lang="ru-RU" sz="2000" dirty="0"/>
        </a:p>
      </dgm:t>
    </dgm:pt>
    <dgm:pt modelId="{C986CA2F-3E69-4E32-BE8C-FEB11DDC4EDA}" type="parTrans" cxnId="{ABB6138E-F37B-4616-9728-74E5FE3B8274}">
      <dgm:prSet/>
      <dgm:spPr/>
      <dgm:t>
        <a:bodyPr/>
        <a:lstStyle/>
        <a:p>
          <a:endParaRPr lang="ru-RU"/>
        </a:p>
      </dgm:t>
    </dgm:pt>
    <dgm:pt modelId="{2AD07910-8459-4F75-9A65-C98FFDB34A52}" type="sibTrans" cxnId="{ABB6138E-F37B-4616-9728-74E5FE3B8274}">
      <dgm:prSet/>
      <dgm:spPr/>
      <dgm:t>
        <a:bodyPr/>
        <a:lstStyle/>
        <a:p>
          <a:endParaRPr lang="ru-RU"/>
        </a:p>
      </dgm:t>
    </dgm:pt>
    <dgm:pt modelId="{F21CC105-43B9-4BB0-8F9D-40E938587F23}">
      <dgm:prSet phldrT="[Текст]" custT="1"/>
      <dgm:spPr/>
      <dgm:t>
        <a:bodyPr/>
        <a:lstStyle/>
        <a:p>
          <a:r>
            <a:rPr lang="ru-RU" sz="600" dirty="0" smtClean="0"/>
            <a:t>«</a:t>
          </a:r>
          <a:r>
            <a:rPr lang="ru-RU" sz="1200" dirty="0" smtClean="0"/>
            <a:t>Молодость» (ЦБ)</a:t>
          </a:r>
          <a:endParaRPr lang="ru-RU" sz="1200" dirty="0"/>
        </a:p>
      </dgm:t>
    </dgm:pt>
    <dgm:pt modelId="{941399BD-FBC9-456D-9829-943B0B9D7A58}" type="parTrans" cxnId="{45863552-1408-4604-8FBC-B478AE63730E}">
      <dgm:prSet/>
      <dgm:spPr/>
      <dgm:t>
        <a:bodyPr/>
        <a:lstStyle/>
        <a:p>
          <a:endParaRPr lang="ru-RU"/>
        </a:p>
      </dgm:t>
    </dgm:pt>
    <dgm:pt modelId="{59EC5277-D8BD-42BD-8138-17E198C3921A}" type="sibTrans" cxnId="{45863552-1408-4604-8FBC-B478AE63730E}">
      <dgm:prSet/>
      <dgm:spPr/>
      <dgm:t>
        <a:bodyPr/>
        <a:lstStyle/>
        <a:p>
          <a:endParaRPr lang="ru-RU"/>
        </a:p>
      </dgm:t>
    </dgm:pt>
    <dgm:pt modelId="{98FE54AD-4235-4F59-8573-C4A4E20B8FD9}">
      <dgm:prSet phldrT="[Текст]" custT="1"/>
      <dgm:spPr/>
      <dgm:t>
        <a:bodyPr/>
        <a:lstStyle/>
        <a:p>
          <a:r>
            <a:rPr lang="ru-RU" sz="1200" dirty="0" smtClean="0"/>
            <a:t>«В кругу друзей» (ЦДБ)</a:t>
          </a:r>
          <a:endParaRPr lang="ru-RU" sz="1200" dirty="0"/>
        </a:p>
      </dgm:t>
    </dgm:pt>
    <dgm:pt modelId="{6DAEBFC0-2ACC-457C-850F-35549351A728}" type="parTrans" cxnId="{B033255B-4781-4611-8C4D-170D82357906}">
      <dgm:prSet/>
      <dgm:spPr/>
      <dgm:t>
        <a:bodyPr/>
        <a:lstStyle/>
        <a:p>
          <a:endParaRPr lang="ru-RU"/>
        </a:p>
      </dgm:t>
    </dgm:pt>
    <dgm:pt modelId="{F88813A2-4979-4D0A-AAC1-002304A11025}" type="sibTrans" cxnId="{B033255B-4781-4611-8C4D-170D82357906}">
      <dgm:prSet/>
      <dgm:spPr/>
      <dgm:t>
        <a:bodyPr/>
        <a:lstStyle/>
        <a:p>
          <a:endParaRPr lang="ru-RU"/>
        </a:p>
      </dgm:t>
    </dgm:pt>
    <dgm:pt modelId="{27413F41-6EF3-424C-A2A7-84B01E6D99D7}">
      <dgm:prSet phldrT="[Текст]" custT="1"/>
      <dgm:spPr/>
      <dgm:t>
        <a:bodyPr/>
        <a:lstStyle/>
        <a:p>
          <a:r>
            <a:rPr lang="ru-RU" sz="2000" dirty="0" smtClean="0"/>
            <a:t>Для ветеранов (3)</a:t>
          </a:r>
          <a:endParaRPr lang="ru-RU" sz="2000" dirty="0"/>
        </a:p>
      </dgm:t>
    </dgm:pt>
    <dgm:pt modelId="{7228486F-F21E-4AC0-B2A7-E79F6AA5330E}" type="parTrans" cxnId="{099C7E38-3DB4-47BE-A21F-44927F391D87}">
      <dgm:prSet/>
      <dgm:spPr/>
      <dgm:t>
        <a:bodyPr/>
        <a:lstStyle/>
        <a:p>
          <a:endParaRPr lang="ru-RU"/>
        </a:p>
      </dgm:t>
    </dgm:pt>
    <dgm:pt modelId="{BA5BF23D-19C1-48C2-885D-E99455E106BC}" type="sibTrans" cxnId="{099C7E38-3DB4-47BE-A21F-44927F391D87}">
      <dgm:prSet/>
      <dgm:spPr/>
      <dgm:t>
        <a:bodyPr/>
        <a:lstStyle/>
        <a:p>
          <a:endParaRPr lang="ru-RU"/>
        </a:p>
      </dgm:t>
    </dgm:pt>
    <dgm:pt modelId="{6259FEC2-CF3A-4E7B-AEE9-2710F7C49D06}">
      <dgm:prSet phldrT="[Текст]" custT="1"/>
      <dgm:spPr/>
      <dgm:t>
        <a:bodyPr/>
        <a:lstStyle/>
        <a:p>
          <a:r>
            <a:rPr lang="ru-RU" sz="1200" dirty="0" smtClean="0"/>
            <a:t>«Ветеран»  Рижская СБФ</a:t>
          </a:r>
          <a:endParaRPr lang="ru-RU" sz="1200" dirty="0"/>
        </a:p>
      </dgm:t>
    </dgm:pt>
    <dgm:pt modelId="{209435FE-1D4F-4570-BECF-0980E9507936}" type="parTrans" cxnId="{A5F49407-B1C3-44AE-A0CC-3E14D3DF4A2E}">
      <dgm:prSet/>
      <dgm:spPr/>
      <dgm:t>
        <a:bodyPr/>
        <a:lstStyle/>
        <a:p>
          <a:endParaRPr lang="ru-RU"/>
        </a:p>
      </dgm:t>
    </dgm:pt>
    <dgm:pt modelId="{58C5335D-0476-4E72-A3E1-37897A0555D0}" type="sibTrans" cxnId="{A5F49407-B1C3-44AE-A0CC-3E14D3DF4A2E}">
      <dgm:prSet/>
      <dgm:spPr/>
      <dgm:t>
        <a:bodyPr/>
        <a:lstStyle/>
        <a:p>
          <a:endParaRPr lang="ru-RU"/>
        </a:p>
      </dgm:t>
    </dgm:pt>
    <dgm:pt modelId="{D8CC61B3-C9CC-45E5-B015-D0366094B749}">
      <dgm:prSet phldrT="[Текст]" custT="1"/>
      <dgm:spPr/>
      <dgm:t>
        <a:bodyPr/>
        <a:lstStyle/>
        <a:p>
          <a:r>
            <a:rPr lang="ru-RU" sz="1200" dirty="0" smtClean="0"/>
            <a:t>«Золотой возраст» </a:t>
          </a:r>
          <a:r>
            <a:rPr lang="ru-RU" sz="1200" dirty="0" err="1" smtClean="0"/>
            <a:t>Шмелевская</a:t>
          </a:r>
          <a:r>
            <a:rPr lang="ru-RU" sz="1200" dirty="0" smtClean="0"/>
            <a:t>  СБФ</a:t>
          </a:r>
          <a:endParaRPr lang="ru-RU" sz="1200" dirty="0"/>
        </a:p>
      </dgm:t>
    </dgm:pt>
    <dgm:pt modelId="{6C163C63-AFFD-49B2-89E9-2C7B70CEFF70}" type="parTrans" cxnId="{99E6A2B8-1813-4ED8-BF47-F5C316CE28D2}">
      <dgm:prSet/>
      <dgm:spPr/>
      <dgm:t>
        <a:bodyPr/>
        <a:lstStyle/>
        <a:p>
          <a:endParaRPr lang="ru-RU"/>
        </a:p>
      </dgm:t>
    </dgm:pt>
    <dgm:pt modelId="{F49855C9-C817-4B50-B33F-E01916B5CD92}" type="sibTrans" cxnId="{99E6A2B8-1813-4ED8-BF47-F5C316CE28D2}">
      <dgm:prSet/>
      <dgm:spPr/>
      <dgm:t>
        <a:bodyPr/>
        <a:lstStyle/>
        <a:p>
          <a:endParaRPr lang="ru-RU"/>
        </a:p>
      </dgm:t>
    </dgm:pt>
    <dgm:pt modelId="{9534FDBD-2B99-448D-93ED-22C3BDCBDAC7}">
      <dgm:prSet phldrT="[Текст]" custT="1"/>
      <dgm:spPr/>
      <dgm:t>
        <a:bodyPr/>
        <a:lstStyle/>
        <a:p>
          <a:r>
            <a:rPr lang="ru-RU" sz="1800" dirty="0" smtClean="0"/>
            <a:t>Досугово-познавательной направленности (5) </a:t>
          </a:r>
          <a:endParaRPr lang="ru-RU" sz="1800" dirty="0"/>
        </a:p>
      </dgm:t>
    </dgm:pt>
    <dgm:pt modelId="{30CE36C3-58E2-4616-B315-2A4B1B9DBEE5}" type="parTrans" cxnId="{9E762943-61C1-4303-AE06-61EF489F093F}">
      <dgm:prSet/>
      <dgm:spPr/>
      <dgm:t>
        <a:bodyPr/>
        <a:lstStyle/>
        <a:p>
          <a:endParaRPr lang="ru-RU"/>
        </a:p>
      </dgm:t>
    </dgm:pt>
    <dgm:pt modelId="{3E59990E-90BF-4572-A4AE-B12CCE20BF69}" type="sibTrans" cxnId="{9E762943-61C1-4303-AE06-61EF489F093F}">
      <dgm:prSet/>
      <dgm:spPr/>
      <dgm:t>
        <a:bodyPr/>
        <a:lstStyle/>
        <a:p>
          <a:endParaRPr lang="ru-RU"/>
        </a:p>
      </dgm:t>
    </dgm:pt>
    <dgm:pt modelId="{EF018A29-E4C8-4E47-8E74-E94D3B5BF6E5}">
      <dgm:prSet phldrT="[Текст]"/>
      <dgm:spPr/>
      <dgm:t>
        <a:bodyPr/>
        <a:lstStyle/>
        <a:p>
          <a:r>
            <a:rPr lang="ru-RU" sz="1200" dirty="0" smtClean="0"/>
            <a:t>«Хозяюшка»  </a:t>
          </a:r>
          <a:r>
            <a:rPr lang="ru-RU" sz="1200" dirty="0" err="1" smtClean="0"/>
            <a:t>Ацвежская</a:t>
          </a:r>
          <a:r>
            <a:rPr lang="ru-RU" sz="1200" dirty="0" smtClean="0"/>
            <a:t> СБФ</a:t>
          </a:r>
          <a:endParaRPr lang="ru-RU" sz="1200" dirty="0"/>
        </a:p>
      </dgm:t>
    </dgm:pt>
    <dgm:pt modelId="{9EAACB03-030C-41F3-9215-3EB67CF00DA3}" type="parTrans" cxnId="{627D2218-354F-4605-80B5-D4171C60F6F9}">
      <dgm:prSet/>
      <dgm:spPr/>
      <dgm:t>
        <a:bodyPr/>
        <a:lstStyle/>
        <a:p>
          <a:endParaRPr lang="ru-RU"/>
        </a:p>
      </dgm:t>
    </dgm:pt>
    <dgm:pt modelId="{4CB02C32-8C3B-41C9-AA9C-779A54E1016F}" type="sibTrans" cxnId="{627D2218-354F-4605-80B5-D4171C60F6F9}">
      <dgm:prSet/>
      <dgm:spPr/>
      <dgm:t>
        <a:bodyPr/>
        <a:lstStyle/>
        <a:p>
          <a:endParaRPr lang="ru-RU"/>
        </a:p>
      </dgm:t>
    </dgm:pt>
    <dgm:pt modelId="{8EC85D55-BE7B-487C-8E53-374DB1A04E01}">
      <dgm:prSet phldrT="[Текст]"/>
      <dgm:spPr/>
      <dgm:t>
        <a:bodyPr/>
        <a:lstStyle/>
        <a:p>
          <a:r>
            <a:rPr lang="ru-RU" sz="1200" dirty="0" smtClean="0"/>
            <a:t>«Садовод» ЦБ</a:t>
          </a:r>
          <a:endParaRPr lang="ru-RU" sz="1200" dirty="0"/>
        </a:p>
      </dgm:t>
    </dgm:pt>
    <dgm:pt modelId="{7B008101-DC2D-4442-98D1-7374C4932299}" type="parTrans" cxnId="{E582EFDD-1F8A-4645-BBB5-A9625967C10E}">
      <dgm:prSet/>
      <dgm:spPr/>
      <dgm:t>
        <a:bodyPr/>
        <a:lstStyle/>
        <a:p>
          <a:endParaRPr lang="ru-RU"/>
        </a:p>
      </dgm:t>
    </dgm:pt>
    <dgm:pt modelId="{25DB3AE4-6A33-40FE-8DC2-CA11EC0EF757}" type="sibTrans" cxnId="{E582EFDD-1F8A-4645-BBB5-A9625967C10E}">
      <dgm:prSet/>
      <dgm:spPr/>
      <dgm:t>
        <a:bodyPr/>
        <a:lstStyle/>
        <a:p>
          <a:endParaRPr lang="ru-RU"/>
        </a:p>
      </dgm:t>
    </dgm:pt>
    <dgm:pt modelId="{BE252685-183F-48EE-9C5B-EDD46E50F800}">
      <dgm:prSet phldrT="[Текст]" custT="1"/>
      <dgm:spPr/>
      <dgm:t>
        <a:bodyPr/>
        <a:lstStyle/>
        <a:p>
          <a:r>
            <a:rPr lang="ru-RU" sz="1200" dirty="0" smtClean="0"/>
            <a:t>«Юный эколог» (ЦДБ)</a:t>
          </a:r>
          <a:endParaRPr lang="ru-RU" sz="1200" dirty="0"/>
        </a:p>
      </dgm:t>
    </dgm:pt>
    <dgm:pt modelId="{6B045372-7C8A-48C0-AFBF-A67750465C5A}" type="parTrans" cxnId="{D51672EC-9A48-444A-AFE7-6F885644959C}">
      <dgm:prSet/>
      <dgm:spPr/>
      <dgm:t>
        <a:bodyPr/>
        <a:lstStyle/>
        <a:p>
          <a:endParaRPr lang="ru-RU"/>
        </a:p>
      </dgm:t>
    </dgm:pt>
    <dgm:pt modelId="{838ABB4A-5DCB-4DB1-8F8D-D8A22722C7BF}" type="sibTrans" cxnId="{D51672EC-9A48-444A-AFE7-6F885644959C}">
      <dgm:prSet/>
      <dgm:spPr/>
      <dgm:t>
        <a:bodyPr/>
        <a:lstStyle/>
        <a:p>
          <a:endParaRPr lang="ru-RU"/>
        </a:p>
      </dgm:t>
    </dgm:pt>
    <dgm:pt modelId="{5D945CD8-153E-4EFC-AB18-5B9FC9C28F7A}">
      <dgm:prSet phldrT="[Текст]" custT="1"/>
      <dgm:spPr/>
      <dgm:t>
        <a:bodyPr/>
        <a:lstStyle/>
        <a:p>
          <a:r>
            <a:rPr lang="ru-RU" sz="1200" dirty="0" smtClean="0"/>
            <a:t>«Кругозор» (ЦДБ)</a:t>
          </a:r>
          <a:endParaRPr lang="ru-RU" sz="1200" dirty="0"/>
        </a:p>
      </dgm:t>
    </dgm:pt>
    <dgm:pt modelId="{3168E49F-B937-4BB7-A6E8-427BBA0E7B5B}" type="parTrans" cxnId="{0FFBB182-5ECA-4519-8E8F-AD38B83A78D3}">
      <dgm:prSet/>
      <dgm:spPr/>
      <dgm:t>
        <a:bodyPr/>
        <a:lstStyle/>
        <a:p>
          <a:endParaRPr lang="ru-RU"/>
        </a:p>
      </dgm:t>
    </dgm:pt>
    <dgm:pt modelId="{6286F3AE-3764-4403-90D1-B03A0AA97F6A}" type="sibTrans" cxnId="{0FFBB182-5ECA-4519-8E8F-AD38B83A78D3}">
      <dgm:prSet/>
      <dgm:spPr/>
      <dgm:t>
        <a:bodyPr/>
        <a:lstStyle/>
        <a:p>
          <a:endParaRPr lang="ru-RU"/>
        </a:p>
      </dgm:t>
    </dgm:pt>
    <dgm:pt modelId="{F3B08A73-97E4-4844-9981-733808470628}">
      <dgm:prSet phldrT="[Текст]" custT="1"/>
      <dgm:spPr/>
      <dgm:t>
        <a:bodyPr/>
        <a:lstStyle/>
        <a:p>
          <a:r>
            <a:rPr lang="ru-RU" sz="1200" dirty="0" smtClean="0"/>
            <a:t>«Театр книги» (ЦДБ)</a:t>
          </a:r>
          <a:endParaRPr lang="ru-RU" sz="1200" dirty="0"/>
        </a:p>
      </dgm:t>
    </dgm:pt>
    <dgm:pt modelId="{4DC30C99-ED1E-491F-9009-13A51C5FEDF3}" type="parTrans" cxnId="{58EC1A22-115E-4A14-8A34-BC700196C8CB}">
      <dgm:prSet/>
      <dgm:spPr/>
      <dgm:t>
        <a:bodyPr/>
        <a:lstStyle/>
        <a:p>
          <a:endParaRPr lang="ru-RU"/>
        </a:p>
      </dgm:t>
    </dgm:pt>
    <dgm:pt modelId="{C2416FDD-00BA-4E72-9852-BDEFF1878BB9}" type="sibTrans" cxnId="{58EC1A22-115E-4A14-8A34-BC700196C8CB}">
      <dgm:prSet/>
      <dgm:spPr/>
      <dgm:t>
        <a:bodyPr/>
        <a:lstStyle/>
        <a:p>
          <a:endParaRPr lang="ru-RU"/>
        </a:p>
      </dgm:t>
    </dgm:pt>
    <dgm:pt modelId="{800725D6-6D06-4AF2-BCC6-4C3942E18575}">
      <dgm:prSet phldrT="[Текст]" custT="1"/>
      <dgm:spPr/>
      <dgm:t>
        <a:bodyPr/>
        <a:lstStyle/>
        <a:p>
          <a:r>
            <a:rPr lang="ru-RU" sz="1200" dirty="0" smtClean="0"/>
            <a:t>«Радуга» (</a:t>
          </a:r>
          <a:r>
            <a:rPr lang="ru-RU" sz="1200" dirty="0" err="1" smtClean="0"/>
            <a:t>Круглыжская</a:t>
          </a:r>
          <a:r>
            <a:rPr lang="ru-RU" sz="1200" dirty="0" smtClean="0"/>
            <a:t> СБФ)</a:t>
          </a:r>
          <a:endParaRPr lang="ru-RU" sz="1200" dirty="0"/>
        </a:p>
      </dgm:t>
    </dgm:pt>
    <dgm:pt modelId="{2DF7B752-CDB7-4929-A298-9903AA086345}" type="parTrans" cxnId="{538B5C5F-3ED1-4A4D-B472-765BA43898C0}">
      <dgm:prSet/>
      <dgm:spPr/>
      <dgm:t>
        <a:bodyPr/>
        <a:lstStyle/>
        <a:p>
          <a:endParaRPr lang="ru-RU"/>
        </a:p>
      </dgm:t>
    </dgm:pt>
    <dgm:pt modelId="{91D96D8B-3275-48BD-8687-9D2DF98B716E}" type="sibTrans" cxnId="{538B5C5F-3ED1-4A4D-B472-765BA43898C0}">
      <dgm:prSet/>
      <dgm:spPr/>
      <dgm:t>
        <a:bodyPr/>
        <a:lstStyle/>
        <a:p>
          <a:endParaRPr lang="ru-RU"/>
        </a:p>
      </dgm:t>
    </dgm:pt>
    <dgm:pt modelId="{5481D709-1257-4FD8-9E11-E53D5A058D42}">
      <dgm:prSet phldrT="[Текст]" custT="1"/>
      <dgm:spPr/>
      <dgm:t>
        <a:bodyPr/>
        <a:lstStyle/>
        <a:p>
          <a:r>
            <a:rPr lang="ru-RU" sz="1200" dirty="0" smtClean="0"/>
            <a:t>Кудесник» (</a:t>
          </a:r>
          <a:r>
            <a:rPr lang="ru-RU" sz="1200" dirty="0" err="1" smtClean="0"/>
            <a:t>Шмелевской</a:t>
          </a:r>
          <a:r>
            <a:rPr lang="ru-RU" sz="1200" dirty="0" smtClean="0"/>
            <a:t> СБФ)</a:t>
          </a:r>
          <a:endParaRPr lang="ru-RU" sz="1200" dirty="0"/>
        </a:p>
      </dgm:t>
    </dgm:pt>
    <dgm:pt modelId="{F6EAB183-7F63-4422-9CA0-897C44EA716D}" type="parTrans" cxnId="{B6D989A0-3BB0-4575-9D97-70EBE596D76F}">
      <dgm:prSet/>
      <dgm:spPr/>
      <dgm:t>
        <a:bodyPr/>
        <a:lstStyle/>
        <a:p>
          <a:endParaRPr lang="ru-RU"/>
        </a:p>
      </dgm:t>
    </dgm:pt>
    <dgm:pt modelId="{F98B4F87-ECBC-4670-95EF-0253D4B68FDB}" type="sibTrans" cxnId="{B6D989A0-3BB0-4575-9D97-70EBE596D76F}">
      <dgm:prSet/>
      <dgm:spPr/>
      <dgm:t>
        <a:bodyPr/>
        <a:lstStyle/>
        <a:p>
          <a:endParaRPr lang="ru-RU"/>
        </a:p>
      </dgm:t>
    </dgm:pt>
    <dgm:pt modelId="{BE7589BC-6901-4572-A2F2-6A7D37C210BB}">
      <dgm:prSet phldrT="[Текст]" custT="1"/>
      <dgm:spPr/>
      <dgm:t>
        <a:bodyPr/>
        <a:lstStyle/>
        <a:p>
          <a:r>
            <a:rPr lang="ru-RU" sz="1200" dirty="0" smtClean="0"/>
            <a:t>«Живи природа» (</a:t>
          </a:r>
          <a:r>
            <a:rPr lang="ru-RU" sz="1200" dirty="0" err="1" smtClean="0"/>
            <a:t>Юмская</a:t>
          </a:r>
          <a:r>
            <a:rPr lang="ru-RU" sz="1200" dirty="0" smtClean="0"/>
            <a:t> СБФ)</a:t>
          </a:r>
          <a:endParaRPr lang="ru-RU" sz="1200" dirty="0"/>
        </a:p>
      </dgm:t>
    </dgm:pt>
    <dgm:pt modelId="{57670127-5EE7-4023-804A-26722DE923B5}" type="parTrans" cxnId="{461BE273-DF71-48D4-8B18-E28F2B191B52}">
      <dgm:prSet/>
      <dgm:spPr/>
      <dgm:t>
        <a:bodyPr/>
        <a:lstStyle/>
        <a:p>
          <a:endParaRPr lang="ru-RU"/>
        </a:p>
      </dgm:t>
    </dgm:pt>
    <dgm:pt modelId="{079D086D-B70F-4550-93C8-E0375EBD9100}" type="sibTrans" cxnId="{461BE273-DF71-48D4-8B18-E28F2B191B52}">
      <dgm:prSet/>
      <dgm:spPr/>
      <dgm:t>
        <a:bodyPr/>
        <a:lstStyle/>
        <a:p>
          <a:endParaRPr lang="ru-RU"/>
        </a:p>
      </dgm:t>
    </dgm:pt>
    <dgm:pt modelId="{66408207-A8DB-4F0B-B896-DA43D6BB4204}">
      <dgm:prSet phldrT="[Текст]" custT="1"/>
      <dgm:spPr/>
      <dgm:t>
        <a:bodyPr/>
        <a:lstStyle/>
        <a:p>
          <a:r>
            <a:rPr lang="ru-RU" sz="1200" dirty="0" smtClean="0"/>
            <a:t>«Ветеран» </a:t>
          </a:r>
          <a:r>
            <a:rPr lang="ru-RU" sz="1200" dirty="0" err="1" smtClean="0"/>
            <a:t>Юмская</a:t>
          </a:r>
          <a:r>
            <a:rPr lang="ru-RU" sz="1200" dirty="0" smtClean="0"/>
            <a:t> СБФ</a:t>
          </a:r>
          <a:endParaRPr lang="ru-RU" sz="1200" dirty="0"/>
        </a:p>
      </dgm:t>
    </dgm:pt>
    <dgm:pt modelId="{E263A64D-5969-47FB-AB21-B6E6CF4500E4}" type="parTrans" cxnId="{32C36A96-DEC1-40E1-B25E-4D14A4A55F00}">
      <dgm:prSet/>
      <dgm:spPr/>
      <dgm:t>
        <a:bodyPr/>
        <a:lstStyle/>
        <a:p>
          <a:endParaRPr lang="ru-RU"/>
        </a:p>
      </dgm:t>
    </dgm:pt>
    <dgm:pt modelId="{3559FB78-84E7-4642-B5BA-415639094FCC}" type="sibTrans" cxnId="{32C36A96-DEC1-40E1-B25E-4D14A4A55F00}">
      <dgm:prSet/>
      <dgm:spPr/>
      <dgm:t>
        <a:bodyPr/>
        <a:lstStyle/>
        <a:p>
          <a:endParaRPr lang="ru-RU"/>
        </a:p>
      </dgm:t>
    </dgm:pt>
    <dgm:pt modelId="{AF5AF0A2-6DEC-4B31-A0B7-FA9340BD1222}">
      <dgm:prSet phldrT="[Текст]"/>
      <dgm:spPr/>
      <dgm:t>
        <a:bodyPr/>
        <a:lstStyle/>
        <a:p>
          <a:r>
            <a:rPr lang="ru-RU" sz="1200" dirty="0" smtClean="0"/>
            <a:t>«Сударушки» Ивановская СБФ</a:t>
          </a:r>
          <a:endParaRPr lang="ru-RU" sz="1200" dirty="0"/>
        </a:p>
      </dgm:t>
    </dgm:pt>
    <dgm:pt modelId="{17C0781E-329B-47EA-9078-085856D3944C}" type="parTrans" cxnId="{F1D47531-AAEC-469B-BDF2-729B6F3D352A}">
      <dgm:prSet/>
      <dgm:spPr/>
      <dgm:t>
        <a:bodyPr/>
        <a:lstStyle/>
        <a:p>
          <a:endParaRPr lang="ru-RU"/>
        </a:p>
      </dgm:t>
    </dgm:pt>
    <dgm:pt modelId="{2F60ECC8-EAB8-4499-9404-5F4DB810E0F9}" type="sibTrans" cxnId="{F1D47531-AAEC-469B-BDF2-729B6F3D352A}">
      <dgm:prSet/>
      <dgm:spPr/>
      <dgm:t>
        <a:bodyPr/>
        <a:lstStyle/>
        <a:p>
          <a:endParaRPr lang="ru-RU"/>
        </a:p>
      </dgm:t>
    </dgm:pt>
    <dgm:pt modelId="{EB3F4437-BB8B-4008-B085-484AEFBAF7F4}">
      <dgm:prSet phldrT="[Текст]"/>
      <dgm:spPr/>
      <dgm:t>
        <a:bodyPr/>
        <a:lstStyle/>
        <a:p>
          <a:r>
            <a:rPr lang="ru-RU" sz="1200" dirty="0" smtClean="0"/>
            <a:t>«Хозяюшка»  Октябрьская СБФ</a:t>
          </a:r>
          <a:endParaRPr lang="ru-RU" sz="1200" dirty="0"/>
        </a:p>
      </dgm:t>
    </dgm:pt>
    <dgm:pt modelId="{2ECE6E86-C930-40B1-BED2-A8EF83FAF946}" type="parTrans" cxnId="{797F4444-22A9-437A-8590-2B6D5A597B54}">
      <dgm:prSet/>
      <dgm:spPr/>
      <dgm:t>
        <a:bodyPr/>
        <a:lstStyle/>
        <a:p>
          <a:endParaRPr lang="ru-RU"/>
        </a:p>
      </dgm:t>
    </dgm:pt>
    <dgm:pt modelId="{8F5791CB-6A3D-4E39-BA93-565D8D12175C}" type="sibTrans" cxnId="{797F4444-22A9-437A-8590-2B6D5A597B54}">
      <dgm:prSet/>
      <dgm:spPr/>
      <dgm:t>
        <a:bodyPr/>
        <a:lstStyle/>
        <a:p>
          <a:endParaRPr lang="ru-RU"/>
        </a:p>
      </dgm:t>
    </dgm:pt>
    <dgm:pt modelId="{7F5C13C0-BE14-4D4B-B0C0-23868042B161}">
      <dgm:prSet phldrT="[Текст]"/>
      <dgm:spPr/>
      <dgm:t>
        <a:bodyPr/>
        <a:lstStyle/>
        <a:p>
          <a:r>
            <a:rPr lang="ru-RU" sz="1200" dirty="0" smtClean="0"/>
            <a:t>«Мастерица» ЦБ</a:t>
          </a:r>
          <a:endParaRPr lang="ru-RU" sz="1200" dirty="0"/>
        </a:p>
      </dgm:t>
    </dgm:pt>
    <dgm:pt modelId="{A62129B5-AC21-4AEE-AD44-7F43C96E0F3E}" type="parTrans" cxnId="{7BF42F1C-B708-48A2-994C-A29C6F749633}">
      <dgm:prSet/>
      <dgm:spPr/>
      <dgm:t>
        <a:bodyPr/>
        <a:lstStyle/>
        <a:p>
          <a:endParaRPr lang="ru-RU"/>
        </a:p>
      </dgm:t>
    </dgm:pt>
    <dgm:pt modelId="{E4D36951-9D99-4FD4-A14E-D2C02C8B51EC}" type="sibTrans" cxnId="{7BF42F1C-B708-48A2-994C-A29C6F749633}">
      <dgm:prSet/>
      <dgm:spPr/>
      <dgm:t>
        <a:bodyPr/>
        <a:lstStyle/>
        <a:p>
          <a:endParaRPr lang="ru-RU"/>
        </a:p>
      </dgm:t>
    </dgm:pt>
    <dgm:pt modelId="{4F6F5948-FF8E-43D9-BDA9-0F0E38137432}">
      <dgm:prSet phldrT="[Текст]"/>
      <dgm:spPr/>
      <dgm:t>
        <a:bodyPr/>
        <a:lstStyle/>
        <a:p>
          <a:endParaRPr lang="ru-RU" sz="1200" dirty="0"/>
        </a:p>
      </dgm:t>
    </dgm:pt>
    <dgm:pt modelId="{C533AB14-679C-4442-9FC0-E770F5009CD2}" type="parTrans" cxnId="{50A39163-76E7-40A0-ADAF-397F0E5F093D}">
      <dgm:prSet/>
      <dgm:spPr/>
      <dgm:t>
        <a:bodyPr/>
        <a:lstStyle/>
        <a:p>
          <a:endParaRPr lang="ru-RU"/>
        </a:p>
      </dgm:t>
    </dgm:pt>
    <dgm:pt modelId="{C0FBE3E9-0894-4717-B9CA-AC53E29ACAFE}" type="sibTrans" cxnId="{50A39163-76E7-40A0-ADAF-397F0E5F093D}">
      <dgm:prSet/>
      <dgm:spPr/>
      <dgm:t>
        <a:bodyPr/>
        <a:lstStyle/>
        <a:p>
          <a:endParaRPr lang="ru-RU"/>
        </a:p>
      </dgm:t>
    </dgm:pt>
    <dgm:pt modelId="{7FC25A62-E004-48A0-BC3B-143526A581FB}">
      <dgm:prSet phldrT="[Текст]"/>
      <dgm:spPr/>
      <dgm:t>
        <a:bodyPr/>
        <a:lstStyle/>
        <a:p>
          <a:r>
            <a:rPr lang="ru-RU" sz="1200" dirty="0" smtClean="0"/>
            <a:t>«Хозяюшка» Успенская СБФ</a:t>
          </a:r>
          <a:endParaRPr lang="ru-RU" sz="1200" dirty="0"/>
        </a:p>
      </dgm:t>
    </dgm:pt>
    <dgm:pt modelId="{95703DE2-4735-49A9-A5D8-3759712DAB6A}" type="parTrans" cxnId="{CA11BAD5-8F89-4E7D-A310-37FBED5EA2D3}">
      <dgm:prSet/>
      <dgm:spPr/>
      <dgm:t>
        <a:bodyPr/>
        <a:lstStyle/>
        <a:p>
          <a:endParaRPr lang="ru-RU"/>
        </a:p>
      </dgm:t>
    </dgm:pt>
    <dgm:pt modelId="{C6A06302-EB0C-450F-8E76-6190BAF7F3BE}" type="sibTrans" cxnId="{CA11BAD5-8F89-4E7D-A310-37FBED5EA2D3}">
      <dgm:prSet/>
      <dgm:spPr/>
      <dgm:t>
        <a:bodyPr/>
        <a:lstStyle/>
        <a:p>
          <a:endParaRPr lang="ru-RU"/>
        </a:p>
      </dgm:t>
    </dgm:pt>
    <dgm:pt modelId="{49B7C28D-6327-4655-8D24-1333EBC0ADE9}">
      <dgm:prSet custT="1"/>
      <dgm:spPr/>
      <dgm:t>
        <a:bodyPr/>
        <a:lstStyle/>
        <a:p>
          <a:r>
            <a:rPr lang="ru-RU" sz="2000" dirty="0" smtClean="0"/>
            <a:t>Литературные (2) </a:t>
          </a:r>
        </a:p>
        <a:p>
          <a:endParaRPr lang="ru-RU" sz="3600" dirty="0"/>
        </a:p>
      </dgm:t>
    </dgm:pt>
    <dgm:pt modelId="{3B11A5DF-DC45-4B6F-97E5-1FE0817DB3AD}" type="parTrans" cxnId="{4208B53B-EACC-4178-AB35-A1AD4CCD5843}">
      <dgm:prSet/>
      <dgm:spPr/>
      <dgm:t>
        <a:bodyPr/>
        <a:lstStyle/>
        <a:p>
          <a:endParaRPr lang="ru-RU"/>
        </a:p>
      </dgm:t>
    </dgm:pt>
    <dgm:pt modelId="{718EE782-B119-4A20-90EA-DDD702EC7123}" type="sibTrans" cxnId="{4208B53B-EACC-4178-AB35-A1AD4CCD5843}">
      <dgm:prSet/>
      <dgm:spPr/>
      <dgm:t>
        <a:bodyPr/>
        <a:lstStyle/>
        <a:p>
          <a:endParaRPr lang="ru-RU"/>
        </a:p>
      </dgm:t>
    </dgm:pt>
    <dgm:pt modelId="{0C76E118-11C8-4080-9981-55B7360BA9C3}">
      <dgm:prSet custT="1"/>
      <dgm:spPr/>
      <dgm:t>
        <a:bodyPr/>
        <a:lstStyle/>
        <a:p>
          <a:r>
            <a:rPr lang="ru-RU" sz="1200" dirty="0" smtClean="0"/>
            <a:t>Литературная гостиная  ЦБ</a:t>
          </a:r>
          <a:endParaRPr lang="ru-RU" sz="1200" dirty="0"/>
        </a:p>
      </dgm:t>
    </dgm:pt>
    <dgm:pt modelId="{3CA2BC2B-9CC1-4926-B6D2-8A8EAB95F7D3}" type="parTrans" cxnId="{ADB13362-39DD-428B-AD76-8733996782F8}">
      <dgm:prSet/>
      <dgm:spPr/>
      <dgm:t>
        <a:bodyPr/>
        <a:lstStyle/>
        <a:p>
          <a:endParaRPr lang="ru-RU"/>
        </a:p>
      </dgm:t>
    </dgm:pt>
    <dgm:pt modelId="{0C98DE7F-AA84-4C15-BC55-BE1D1BD50876}" type="sibTrans" cxnId="{ADB13362-39DD-428B-AD76-8733996782F8}">
      <dgm:prSet/>
      <dgm:spPr/>
      <dgm:t>
        <a:bodyPr/>
        <a:lstStyle/>
        <a:p>
          <a:endParaRPr lang="ru-RU"/>
        </a:p>
      </dgm:t>
    </dgm:pt>
    <dgm:pt modelId="{CA150924-FCFD-4BAD-98C1-27DD7222173E}">
      <dgm:prSet custT="1"/>
      <dgm:spPr/>
      <dgm:t>
        <a:bodyPr/>
        <a:lstStyle/>
        <a:p>
          <a:endParaRPr lang="ru-RU" sz="1200" dirty="0"/>
        </a:p>
      </dgm:t>
    </dgm:pt>
    <dgm:pt modelId="{24B71A6D-A48E-4CD5-989A-CB25F366943B}" type="parTrans" cxnId="{D01CB2C1-9DAB-445A-8494-721E3F91E23A}">
      <dgm:prSet/>
      <dgm:spPr/>
      <dgm:t>
        <a:bodyPr/>
        <a:lstStyle/>
        <a:p>
          <a:endParaRPr lang="ru-RU"/>
        </a:p>
      </dgm:t>
    </dgm:pt>
    <dgm:pt modelId="{C561D2BB-4348-423D-89C6-B43A706E972C}" type="sibTrans" cxnId="{D01CB2C1-9DAB-445A-8494-721E3F91E23A}">
      <dgm:prSet/>
      <dgm:spPr/>
      <dgm:t>
        <a:bodyPr/>
        <a:lstStyle/>
        <a:p>
          <a:endParaRPr lang="ru-RU"/>
        </a:p>
      </dgm:t>
    </dgm:pt>
    <dgm:pt modelId="{1BAC4224-3B4D-464F-B019-9449E9F7EF1E}">
      <dgm:prSet custT="1"/>
      <dgm:spPr/>
      <dgm:t>
        <a:bodyPr/>
        <a:lstStyle/>
        <a:p>
          <a:r>
            <a:rPr lang="ru-RU" sz="1200" dirty="0" smtClean="0"/>
            <a:t>«Собеседник»  </a:t>
          </a:r>
          <a:r>
            <a:rPr lang="ru-RU" sz="1200" dirty="0" err="1" smtClean="0"/>
            <a:t>Круглыжская</a:t>
          </a:r>
          <a:r>
            <a:rPr lang="ru-RU" sz="1200" dirty="0" smtClean="0"/>
            <a:t> СБФ</a:t>
          </a:r>
          <a:endParaRPr lang="ru-RU" sz="1200" dirty="0"/>
        </a:p>
      </dgm:t>
    </dgm:pt>
    <dgm:pt modelId="{EDAB942C-C3C8-4359-8F18-1A4146933D6C}" type="parTrans" cxnId="{F774F89E-9533-42B5-8A1C-6832724B8DF9}">
      <dgm:prSet/>
      <dgm:spPr/>
      <dgm:t>
        <a:bodyPr/>
        <a:lstStyle/>
        <a:p>
          <a:endParaRPr lang="ru-RU"/>
        </a:p>
      </dgm:t>
    </dgm:pt>
    <dgm:pt modelId="{197717F3-D08A-49D4-BBD9-66C6EF1A5F15}" type="sibTrans" cxnId="{F774F89E-9533-42B5-8A1C-6832724B8DF9}">
      <dgm:prSet/>
      <dgm:spPr/>
      <dgm:t>
        <a:bodyPr/>
        <a:lstStyle/>
        <a:p>
          <a:endParaRPr lang="ru-RU"/>
        </a:p>
      </dgm:t>
    </dgm:pt>
    <dgm:pt modelId="{0BB76147-3CAF-47C8-9F50-D71E9A5D8ACC}" type="pres">
      <dgm:prSet presAssocID="{BD85A47C-DC17-4A63-B882-F3CDA0A9860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6C8DA9-461C-45EE-874E-4C292EB73F40}" type="pres">
      <dgm:prSet presAssocID="{48892505-4F16-4F07-BAD2-7D9531D0834A}" presName="node" presStyleLbl="node1" presStyleIdx="0" presStyleCnt="4" custLinFactNeighborX="4768" custLinFactNeighborY="-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3117A-88A7-45AA-B6EF-A77A0AC70956}" type="pres">
      <dgm:prSet presAssocID="{2AD07910-8459-4F75-9A65-C98FFDB34A52}" presName="sibTrans" presStyleCnt="0"/>
      <dgm:spPr/>
    </dgm:pt>
    <dgm:pt modelId="{324369C6-FBA8-4CCD-BBF2-E509CB25A193}" type="pres">
      <dgm:prSet presAssocID="{27413F41-6EF3-424C-A2A7-84B01E6D99D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DF3ABE-6686-487F-B31C-85AF1ECB0A8F}" type="pres">
      <dgm:prSet presAssocID="{BA5BF23D-19C1-48C2-885D-E99455E106BC}" presName="sibTrans" presStyleCnt="0"/>
      <dgm:spPr/>
    </dgm:pt>
    <dgm:pt modelId="{607385DC-038A-42EC-AFAC-36391CA84A9B}" type="pres">
      <dgm:prSet presAssocID="{9534FDBD-2B99-448D-93ED-22C3BDCBDAC7}" presName="node" presStyleLbl="node1" presStyleIdx="2" presStyleCnt="4" custLinFactNeighborX="5262" custLinFactNeighborY="-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344AB1-EA1E-43EB-B182-22EAF425BE98}" type="pres">
      <dgm:prSet presAssocID="{3E59990E-90BF-4572-A4AE-B12CCE20BF69}" presName="sibTrans" presStyleCnt="0"/>
      <dgm:spPr/>
    </dgm:pt>
    <dgm:pt modelId="{D77E2A1A-32FE-4C1C-A4B3-588F56E3D6BD}" type="pres">
      <dgm:prSet presAssocID="{49B7C28D-6327-4655-8D24-1333EBC0ADE9}" presName="node" presStyleLbl="node1" presStyleIdx="3" presStyleCnt="4" custLinFactNeighborX="-3889" custLinFactNeighborY="-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454FF4-819A-475B-8A61-9A99900C698A}" type="presOf" srcId="{F3B08A73-97E4-4844-9981-733808470628}" destId="{B46C8DA9-461C-45EE-874E-4C292EB73F40}" srcOrd="0" destOrd="5" presId="urn:microsoft.com/office/officeart/2005/8/layout/hList6"/>
    <dgm:cxn modelId="{DBCDCA26-2A60-4C08-8C2D-4235843E1516}" type="presOf" srcId="{27413F41-6EF3-424C-A2A7-84B01E6D99D7}" destId="{324369C6-FBA8-4CCD-BBF2-E509CB25A193}" srcOrd="0" destOrd="0" presId="urn:microsoft.com/office/officeart/2005/8/layout/hList6"/>
    <dgm:cxn modelId="{85B1C2FA-10ED-41CC-8A6D-D94D81546CD9}" type="presOf" srcId="{EF018A29-E4C8-4E47-8E74-E94D3B5BF6E5}" destId="{607385DC-038A-42EC-AFAC-36391CA84A9B}" srcOrd="0" destOrd="1" presId="urn:microsoft.com/office/officeart/2005/8/layout/hList6"/>
    <dgm:cxn modelId="{1E036B4C-488A-4D96-9F90-C9C228D90BAA}" type="presOf" srcId="{98FE54AD-4235-4F59-8573-C4A4E20B8FD9}" destId="{B46C8DA9-461C-45EE-874E-4C292EB73F40}" srcOrd="0" destOrd="2" presId="urn:microsoft.com/office/officeart/2005/8/layout/hList6"/>
    <dgm:cxn modelId="{797F4444-22A9-437A-8590-2B6D5A597B54}" srcId="{9534FDBD-2B99-448D-93ED-22C3BDCBDAC7}" destId="{EB3F4437-BB8B-4008-B085-484AEFBAF7F4}" srcOrd="2" destOrd="0" parTransId="{2ECE6E86-C930-40B1-BED2-A8EF83FAF946}" sibTransId="{8F5791CB-6A3D-4E39-BA93-565D8D12175C}"/>
    <dgm:cxn modelId="{4208B53B-EACC-4178-AB35-A1AD4CCD5843}" srcId="{BD85A47C-DC17-4A63-B882-F3CDA0A9860D}" destId="{49B7C28D-6327-4655-8D24-1333EBC0ADE9}" srcOrd="3" destOrd="0" parTransId="{3B11A5DF-DC45-4B6F-97E5-1FE0817DB3AD}" sibTransId="{718EE782-B119-4A20-90EA-DDD702EC7123}"/>
    <dgm:cxn modelId="{B0F9F441-21CF-4012-8DE3-CE8B924F48DA}" type="presOf" srcId="{BE7589BC-6901-4572-A2F2-6A7D37C210BB}" destId="{B46C8DA9-461C-45EE-874E-4C292EB73F40}" srcOrd="0" destOrd="8" presId="urn:microsoft.com/office/officeart/2005/8/layout/hList6"/>
    <dgm:cxn modelId="{B05D30E0-B7B3-4760-8BAD-33483CDEB451}" type="presOf" srcId="{7F5C13C0-BE14-4D4B-B0C0-23868042B161}" destId="{607385DC-038A-42EC-AFAC-36391CA84A9B}" srcOrd="0" destOrd="5" presId="urn:microsoft.com/office/officeart/2005/8/layout/hList6"/>
    <dgm:cxn modelId="{99E6A2B8-1813-4ED8-BF47-F5C316CE28D2}" srcId="{27413F41-6EF3-424C-A2A7-84B01E6D99D7}" destId="{D8CC61B3-C9CC-45E5-B015-D0366094B749}" srcOrd="1" destOrd="0" parTransId="{6C163C63-AFFD-49B2-89E9-2C7B70CEFF70}" sibTransId="{F49855C9-C817-4B50-B33F-E01916B5CD92}"/>
    <dgm:cxn modelId="{D51672EC-9A48-444A-AFE7-6F885644959C}" srcId="{48892505-4F16-4F07-BAD2-7D9531D0834A}" destId="{BE252685-183F-48EE-9C5B-EDD46E50F800}" srcOrd="2" destOrd="0" parTransId="{6B045372-7C8A-48C0-AFBF-A67750465C5A}" sibTransId="{838ABB4A-5DCB-4DB1-8F8D-D8A22722C7BF}"/>
    <dgm:cxn modelId="{5F673897-4A40-45DB-BE70-F37B9E3709EB}" type="presOf" srcId="{5D945CD8-153E-4EFC-AB18-5B9FC9C28F7A}" destId="{B46C8DA9-461C-45EE-874E-4C292EB73F40}" srcOrd="0" destOrd="4" presId="urn:microsoft.com/office/officeart/2005/8/layout/hList6"/>
    <dgm:cxn modelId="{1DE4E83A-13C8-4219-A1AE-86900E704D12}" type="presOf" srcId="{800725D6-6D06-4AF2-BCC6-4C3942E18575}" destId="{B46C8DA9-461C-45EE-874E-4C292EB73F40}" srcOrd="0" destOrd="6" presId="urn:microsoft.com/office/officeart/2005/8/layout/hList6"/>
    <dgm:cxn modelId="{099C7E38-3DB4-47BE-A21F-44927F391D87}" srcId="{BD85A47C-DC17-4A63-B882-F3CDA0A9860D}" destId="{27413F41-6EF3-424C-A2A7-84B01E6D99D7}" srcOrd="1" destOrd="0" parTransId="{7228486F-F21E-4AC0-B2A7-E79F6AA5330E}" sibTransId="{BA5BF23D-19C1-48C2-885D-E99455E106BC}"/>
    <dgm:cxn modelId="{2652FF4F-B721-4979-A4E5-AC24A5D67A15}" type="presOf" srcId="{66408207-A8DB-4F0B-B896-DA43D6BB4204}" destId="{324369C6-FBA8-4CCD-BBF2-E509CB25A193}" srcOrd="0" destOrd="3" presId="urn:microsoft.com/office/officeart/2005/8/layout/hList6"/>
    <dgm:cxn modelId="{627D2218-354F-4605-80B5-D4171C60F6F9}" srcId="{9534FDBD-2B99-448D-93ED-22C3BDCBDAC7}" destId="{EF018A29-E4C8-4E47-8E74-E94D3B5BF6E5}" srcOrd="0" destOrd="0" parTransId="{9EAACB03-030C-41F3-9215-3EB67CF00DA3}" sibTransId="{4CB02C32-8C3B-41C9-AA9C-779A54E1016F}"/>
    <dgm:cxn modelId="{CA11BAD5-8F89-4E7D-A310-37FBED5EA2D3}" srcId="{9534FDBD-2B99-448D-93ED-22C3BDCBDAC7}" destId="{7FC25A62-E004-48A0-BC3B-143526A581FB}" srcOrd="5" destOrd="0" parTransId="{95703DE2-4735-49A9-A5D8-3759712DAB6A}" sibTransId="{C6A06302-EB0C-450F-8E76-6190BAF7F3BE}"/>
    <dgm:cxn modelId="{DAD9AF14-54B2-48AE-A1C5-ACBCEECB734C}" type="presOf" srcId="{BE252685-183F-48EE-9C5B-EDD46E50F800}" destId="{B46C8DA9-461C-45EE-874E-4C292EB73F40}" srcOrd="0" destOrd="3" presId="urn:microsoft.com/office/officeart/2005/8/layout/hList6"/>
    <dgm:cxn modelId="{B6D989A0-3BB0-4575-9D97-70EBE596D76F}" srcId="{48892505-4F16-4F07-BAD2-7D9531D0834A}" destId="{5481D709-1257-4FD8-9E11-E53D5A058D42}" srcOrd="6" destOrd="0" parTransId="{F6EAB183-7F63-4422-9CA0-897C44EA716D}" sibTransId="{F98B4F87-ECBC-4670-95EF-0253D4B68FDB}"/>
    <dgm:cxn modelId="{38EBB4F5-48D2-4BA1-BD82-55EEC3B91D26}" type="presOf" srcId="{BD85A47C-DC17-4A63-B882-F3CDA0A9860D}" destId="{0BB76147-3CAF-47C8-9F50-D71E9A5D8ACC}" srcOrd="0" destOrd="0" presId="urn:microsoft.com/office/officeart/2005/8/layout/hList6"/>
    <dgm:cxn modelId="{00F3C8DE-024F-43D6-93D8-FAF413938075}" type="presOf" srcId="{AF5AF0A2-6DEC-4B31-A0B7-FA9340BD1222}" destId="{607385DC-038A-42EC-AFAC-36391CA84A9B}" srcOrd="0" destOrd="2" presId="urn:microsoft.com/office/officeart/2005/8/layout/hList6"/>
    <dgm:cxn modelId="{D01CB2C1-9DAB-445A-8494-721E3F91E23A}" srcId="{49B7C28D-6327-4655-8D24-1333EBC0ADE9}" destId="{CA150924-FCFD-4BAD-98C1-27DD7222173E}" srcOrd="2" destOrd="0" parTransId="{24B71A6D-A48E-4CD5-989A-CB25F366943B}" sibTransId="{C561D2BB-4348-423D-89C6-B43A706E972C}"/>
    <dgm:cxn modelId="{4BF19A1A-89F0-463C-B315-ADE2052F2E69}" type="presOf" srcId="{7FC25A62-E004-48A0-BC3B-143526A581FB}" destId="{607385DC-038A-42EC-AFAC-36391CA84A9B}" srcOrd="0" destOrd="6" presId="urn:microsoft.com/office/officeart/2005/8/layout/hList6"/>
    <dgm:cxn modelId="{D2D1EFF0-D871-465F-B1B8-742A6FF5E026}" type="presOf" srcId="{CA150924-FCFD-4BAD-98C1-27DD7222173E}" destId="{D77E2A1A-32FE-4C1C-A4B3-588F56E3D6BD}" srcOrd="0" destOrd="3" presId="urn:microsoft.com/office/officeart/2005/8/layout/hList6"/>
    <dgm:cxn modelId="{49F47AEB-B641-4A10-8653-3FB885FD885C}" type="presOf" srcId="{6259FEC2-CF3A-4E7B-AEE9-2710F7C49D06}" destId="{324369C6-FBA8-4CCD-BBF2-E509CB25A193}" srcOrd="0" destOrd="1" presId="urn:microsoft.com/office/officeart/2005/8/layout/hList6"/>
    <dgm:cxn modelId="{A5F49407-B1C3-44AE-A0CC-3E14D3DF4A2E}" srcId="{27413F41-6EF3-424C-A2A7-84B01E6D99D7}" destId="{6259FEC2-CF3A-4E7B-AEE9-2710F7C49D06}" srcOrd="0" destOrd="0" parTransId="{209435FE-1D4F-4570-BECF-0980E9507936}" sibTransId="{58C5335D-0476-4E72-A3E1-37897A0555D0}"/>
    <dgm:cxn modelId="{42E43265-CE66-42A8-A64F-ACAB8A8DA75D}" type="presOf" srcId="{0C76E118-11C8-4080-9981-55B7360BA9C3}" destId="{D77E2A1A-32FE-4C1C-A4B3-588F56E3D6BD}" srcOrd="0" destOrd="1" presId="urn:microsoft.com/office/officeart/2005/8/layout/hList6"/>
    <dgm:cxn modelId="{811FBBD6-C17B-4520-9627-357FE539BF93}" type="presOf" srcId="{49B7C28D-6327-4655-8D24-1333EBC0ADE9}" destId="{D77E2A1A-32FE-4C1C-A4B3-588F56E3D6BD}" srcOrd="0" destOrd="0" presId="urn:microsoft.com/office/officeart/2005/8/layout/hList6"/>
    <dgm:cxn modelId="{58EC1A22-115E-4A14-8A34-BC700196C8CB}" srcId="{48892505-4F16-4F07-BAD2-7D9531D0834A}" destId="{F3B08A73-97E4-4844-9981-733808470628}" srcOrd="4" destOrd="0" parTransId="{4DC30C99-ED1E-491F-9009-13A51C5FEDF3}" sibTransId="{C2416FDD-00BA-4E72-9852-BDEFF1878BB9}"/>
    <dgm:cxn modelId="{A18A16FA-F256-49C0-B654-0CC9191ECFEE}" type="presOf" srcId="{EB3F4437-BB8B-4008-B085-484AEFBAF7F4}" destId="{607385DC-038A-42EC-AFAC-36391CA84A9B}" srcOrd="0" destOrd="3" presId="urn:microsoft.com/office/officeart/2005/8/layout/hList6"/>
    <dgm:cxn modelId="{0FFBB182-5ECA-4519-8E8F-AD38B83A78D3}" srcId="{48892505-4F16-4F07-BAD2-7D9531D0834A}" destId="{5D945CD8-153E-4EFC-AB18-5B9FC9C28F7A}" srcOrd="3" destOrd="0" parTransId="{3168E49F-B937-4BB7-A6E8-427BBA0E7B5B}" sibTransId="{6286F3AE-3764-4403-90D1-B03A0AA97F6A}"/>
    <dgm:cxn modelId="{E4B28C96-22A6-413D-B22A-B51249FAD25F}" type="presOf" srcId="{5481D709-1257-4FD8-9E11-E53D5A058D42}" destId="{B46C8DA9-461C-45EE-874E-4C292EB73F40}" srcOrd="0" destOrd="7" presId="urn:microsoft.com/office/officeart/2005/8/layout/hList6"/>
    <dgm:cxn modelId="{32C36A96-DEC1-40E1-B25E-4D14A4A55F00}" srcId="{27413F41-6EF3-424C-A2A7-84B01E6D99D7}" destId="{66408207-A8DB-4F0B-B896-DA43D6BB4204}" srcOrd="2" destOrd="0" parTransId="{E263A64D-5969-47FB-AB21-B6E6CF4500E4}" sibTransId="{3559FB78-84E7-4642-B5BA-415639094FCC}"/>
    <dgm:cxn modelId="{C771A5E2-1D64-42EE-890C-E7F4D487F519}" type="presOf" srcId="{48892505-4F16-4F07-BAD2-7D9531D0834A}" destId="{B46C8DA9-461C-45EE-874E-4C292EB73F40}" srcOrd="0" destOrd="0" presId="urn:microsoft.com/office/officeart/2005/8/layout/hList6"/>
    <dgm:cxn modelId="{ADB13362-39DD-428B-AD76-8733996782F8}" srcId="{49B7C28D-6327-4655-8D24-1333EBC0ADE9}" destId="{0C76E118-11C8-4080-9981-55B7360BA9C3}" srcOrd="0" destOrd="0" parTransId="{3CA2BC2B-9CC1-4926-B6D2-8A8EAB95F7D3}" sibTransId="{0C98DE7F-AA84-4C15-BC55-BE1D1BD50876}"/>
    <dgm:cxn modelId="{1DA81D0E-FE11-4C87-B9C1-D14C535EAC04}" type="presOf" srcId="{8EC85D55-BE7B-487C-8E53-374DB1A04E01}" destId="{607385DC-038A-42EC-AFAC-36391CA84A9B}" srcOrd="0" destOrd="4" presId="urn:microsoft.com/office/officeart/2005/8/layout/hList6"/>
    <dgm:cxn modelId="{ABB6138E-F37B-4616-9728-74E5FE3B8274}" srcId="{BD85A47C-DC17-4A63-B882-F3CDA0A9860D}" destId="{48892505-4F16-4F07-BAD2-7D9531D0834A}" srcOrd="0" destOrd="0" parTransId="{C986CA2F-3E69-4E32-BE8C-FEB11DDC4EDA}" sibTransId="{2AD07910-8459-4F75-9A65-C98FFDB34A52}"/>
    <dgm:cxn modelId="{E582EFDD-1F8A-4645-BBB5-A9625967C10E}" srcId="{9534FDBD-2B99-448D-93ED-22C3BDCBDAC7}" destId="{8EC85D55-BE7B-487C-8E53-374DB1A04E01}" srcOrd="3" destOrd="0" parTransId="{7B008101-DC2D-4442-98D1-7374C4932299}" sibTransId="{25DB3AE4-6A33-40FE-8DC2-CA11EC0EF757}"/>
    <dgm:cxn modelId="{461BE273-DF71-48D4-8B18-E28F2B191B52}" srcId="{48892505-4F16-4F07-BAD2-7D9531D0834A}" destId="{BE7589BC-6901-4572-A2F2-6A7D37C210BB}" srcOrd="7" destOrd="0" parTransId="{57670127-5EE7-4023-804A-26722DE923B5}" sibTransId="{079D086D-B70F-4550-93C8-E0375EBD9100}"/>
    <dgm:cxn modelId="{538B5C5F-3ED1-4A4D-B472-765BA43898C0}" srcId="{48892505-4F16-4F07-BAD2-7D9531D0834A}" destId="{800725D6-6D06-4AF2-BCC6-4C3942E18575}" srcOrd="5" destOrd="0" parTransId="{2DF7B752-CDB7-4929-A298-9903AA086345}" sibTransId="{91D96D8B-3275-48BD-8687-9D2DF98B716E}"/>
    <dgm:cxn modelId="{50A39163-76E7-40A0-ADAF-397F0E5F093D}" srcId="{9534FDBD-2B99-448D-93ED-22C3BDCBDAC7}" destId="{4F6F5948-FF8E-43D9-BDA9-0F0E38137432}" srcOrd="6" destOrd="0" parTransId="{C533AB14-679C-4442-9FC0-E770F5009CD2}" sibTransId="{C0FBE3E9-0894-4717-B9CA-AC53E29ACAFE}"/>
    <dgm:cxn modelId="{F1D47531-AAEC-469B-BDF2-729B6F3D352A}" srcId="{9534FDBD-2B99-448D-93ED-22C3BDCBDAC7}" destId="{AF5AF0A2-6DEC-4B31-A0B7-FA9340BD1222}" srcOrd="1" destOrd="0" parTransId="{17C0781E-329B-47EA-9078-085856D3944C}" sibTransId="{2F60ECC8-EAB8-4499-9404-5F4DB810E0F9}"/>
    <dgm:cxn modelId="{23D401EF-CC12-4F6B-9982-3C15A1E81C23}" type="presOf" srcId="{1BAC4224-3B4D-464F-B019-9449E9F7EF1E}" destId="{D77E2A1A-32FE-4C1C-A4B3-588F56E3D6BD}" srcOrd="0" destOrd="2" presId="urn:microsoft.com/office/officeart/2005/8/layout/hList6"/>
    <dgm:cxn modelId="{CA0D4A70-517C-4311-9100-A370D8EDD83B}" type="presOf" srcId="{F21CC105-43B9-4BB0-8F9D-40E938587F23}" destId="{B46C8DA9-461C-45EE-874E-4C292EB73F40}" srcOrd="0" destOrd="1" presId="urn:microsoft.com/office/officeart/2005/8/layout/hList6"/>
    <dgm:cxn modelId="{7BF42F1C-B708-48A2-994C-A29C6F749633}" srcId="{9534FDBD-2B99-448D-93ED-22C3BDCBDAC7}" destId="{7F5C13C0-BE14-4D4B-B0C0-23868042B161}" srcOrd="4" destOrd="0" parTransId="{A62129B5-AC21-4AEE-AD44-7F43C96E0F3E}" sibTransId="{E4D36951-9D99-4FD4-A14E-D2C02C8B51EC}"/>
    <dgm:cxn modelId="{45863552-1408-4604-8FBC-B478AE63730E}" srcId="{48892505-4F16-4F07-BAD2-7D9531D0834A}" destId="{F21CC105-43B9-4BB0-8F9D-40E938587F23}" srcOrd="0" destOrd="0" parTransId="{941399BD-FBC9-456D-9829-943B0B9D7A58}" sibTransId="{59EC5277-D8BD-42BD-8138-17E198C3921A}"/>
    <dgm:cxn modelId="{B033255B-4781-4611-8C4D-170D82357906}" srcId="{48892505-4F16-4F07-BAD2-7D9531D0834A}" destId="{98FE54AD-4235-4F59-8573-C4A4E20B8FD9}" srcOrd="1" destOrd="0" parTransId="{6DAEBFC0-2ACC-457C-850F-35549351A728}" sibTransId="{F88813A2-4979-4D0A-AAC1-002304A11025}"/>
    <dgm:cxn modelId="{23A5C09B-6A35-4AE9-9222-6C1C37566161}" type="presOf" srcId="{9534FDBD-2B99-448D-93ED-22C3BDCBDAC7}" destId="{607385DC-038A-42EC-AFAC-36391CA84A9B}" srcOrd="0" destOrd="0" presId="urn:microsoft.com/office/officeart/2005/8/layout/hList6"/>
    <dgm:cxn modelId="{9E762943-61C1-4303-AE06-61EF489F093F}" srcId="{BD85A47C-DC17-4A63-B882-F3CDA0A9860D}" destId="{9534FDBD-2B99-448D-93ED-22C3BDCBDAC7}" srcOrd="2" destOrd="0" parTransId="{30CE36C3-58E2-4616-B315-2A4B1B9DBEE5}" sibTransId="{3E59990E-90BF-4572-A4AE-B12CCE20BF69}"/>
    <dgm:cxn modelId="{F774F89E-9533-42B5-8A1C-6832724B8DF9}" srcId="{49B7C28D-6327-4655-8D24-1333EBC0ADE9}" destId="{1BAC4224-3B4D-464F-B019-9449E9F7EF1E}" srcOrd="1" destOrd="0" parTransId="{EDAB942C-C3C8-4359-8F18-1A4146933D6C}" sibTransId="{197717F3-D08A-49D4-BBD9-66C6EF1A5F15}"/>
    <dgm:cxn modelId="{8E65A635-B5AD-4283-8C35-291779E66E83}" type="presOf" srcId="{4F6F5948-FF8E-43D9-BDA9-0F0E38137432}" destId="{607385DC-038A-42EC-AFAC-36391CA84A9B}" srcOrd="0" destOrd="7" presId="urn:microsoft.com/office/officeart/2005/8/layout/hList6"/>
    <dgm:cxn modelId="{FCDE7D08-78B6-4F7E-859F-B4306740B37E}" type="presOf" srcId="{D8CC61B3-C9CC-45E5-B015-D0366094B749}" destId="{324369C6-FBA8-4CCD-BBF2-E509CB25A193}" srcOrd="0" destOrd="2" presId="urn:microsoft.com/office/officeart/2005/8/layout/hList6"/>
    <dgm:cxn modelId="{F6332A84-77FE-4788-86D9-DCC7A4C8BF32}" type="presParOf" srcId="{0BB76147-3CAF-47C8-9F50-D71E9A5D8ACC}" destId="{B46C8DA9-461C-45EE-874E-4C292EB73F40}" srcOrd="0" destOrd="0" presId="urn:microsoft.com/office/officeart/2005/8/layout/hList6"/>
    <dgm:cxn modelId="{724924D3-4377-4A66-9E63-50F5BEEC4E40}" type="presParOf" srcId="{0BB76147-3CAF-47C8-9F50-D71E9A5D8ACC}" destId="{9933117A-88A7-45AA-B6EF-A77A0AC70956}" srcOrd="1" destOrd="0" presId="urn:microsoft.com/office/officeart/2005/8/layout/hList6"/>
    <dgm:cxn modelId="{4E1DA06E-DC9D-47AD-967B-E0769463139D}" type="presParOf" srcId="{0BB76147-3CAF-47C8-9F50-D71E9A5D8ACC}" destId="{324369C6-FBA8-4CCD-BBF2-E509CB25A193}" srcOrd="2" destOrd="0" presId="urn:microsoft.com/office/officeart/2005/8/layout/hList6"/>
    <dgm:cxn modelId="{037709FC-8D49-400A-B9C6-29061A9C0E91}" type="presParOf" srcId="{0BB76147-3CAF-47C8-9F50-D71E9A5D8ACC}" destId="{F0DF3ABE-6686-487F-B31C-85AF1ECB0A8F}" srcOrd="3" destOrd="0" presId="urn:microsoft.com/office/officeart/2005/8/layout/hList6"/>
    <dgm:cxn modelId="{F8AD2B15-7AD3-4D48-A795-FA23FACA9F80}" type="presParOf" srcId="{0BB76147-3CAF-47C8-9F50-D71E9A5D8ACC}" destId="{607385DC-038A-42EC-AFAC-36391CA84A9B}" srcOrd="4" destOrd="0" presId="urn:microsoft.com/office/officeart/2005/8/layout/hList6"/>
    <dgm:cxn modelId="{DD2DAAC3-B5F3-46D9-A843-38FF286DA35E}" type="presParOf" srcId="{0BB76147-3CAF-47C8-9F50-D71E9A5D8ACC}" destId="{3A344AB1-EA1E-43EB-B182-22EAF425BE98}" srcOrd="5" destOrd="0" presId="urn:microsoft.com/office/officeart/2005/8/layout/hList6"/>
    <dgm:cxn modelId="{2F87F344-130C-4BD5-9118-5554877ACC8D}" type="presParOf" srcId="{0BB76147-3CAF-47C8-9F50-D71E9A5D8ACC}" destId="{D77E2A1A-32FE-4C1C-A4B3-588F56E3D6BD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EFA362-F54F-4D3C-89B5-05D0B4335168}">
      <dsp:nvSpPr>
        <dsp:cNvPr id="0" name=""/>
        <dsp:cNvSpPr/>
      </dsp:nvSpPr>
      <dsp:spPr>
        <a:xfrm>
          <a:off x="885714" y="2468562"/>
          <a:ext cx="513902" cy="20727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6951" y="0"/>
              </a:lnTo>
              <a:lnTo>
                <a:pt x="256951" y="2072724"/>
              </a:lnTo>
              <a:lnTo>
                <a:pt x="513902" y="2072724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089278" y="3451537"/>
        <a:ext cx="106774" cy="106774"/>
      </dsp:txXfrm>
    </dsp:sp>
    <dsp:sp modelId="{AEF5B6EE-5158-4028-BE44-ECF7BA216664}">
      <dsp:nvSpPr>
        <dsp:cNvPr id="0" name=""/>
        <dsp:cNvSpPr/>
      </dsp:nvSpPr>
      <dsp:spPr>
        <a:xfrm>
          <a:off x="885714" y="2468562"/>
          <a:ext cx="513902" cy="1093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6951" y="0"/>
              </a:lnTo>
              <a:lnTo>
                <a:pt x="256951" y="1093488"/>
              </a:lnTo>
              <a:lnTo>
                <a:pt x="513902" y="1093488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112460" y="2985101"/>
        <a:ext cx="60411" cy="60411"/>
      </dsp:txXfrm>
    </dsp:sp>
    <dsp:sp modelId="{56B61589-8E28-46EA-ACFF-618D60F804C6}">
      <dsp:nvSpPr>
        <dsp:cNvPr id="0" name=""/>
        <dsp:cNvSpPr/>
      </dsp:nvSpPr>
      <dsp:spPr>
        <a:xfrm>
          <a:off x="885714" y="2468562"/>
          <a:ext cx="513902" cy="114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6951" y="0"/>
              </a:lnTo>
              <a:lnTo>
                <a:pt x="256951" y="114253"/>
              </a:lnTo>
              <a:lnTo>
                <a:pt x="513902" y="114253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129504" y="2512527"/>
        <a:ext cx="26322" cy="26322"/>
      </dsp:txXfrm>
    </dsp:sp>
    <dsp:sp modelId="{53DF4FA4-D2AA-4680-AB9A-4374D7390B48}">
      <dsp:nvSpPr>
        <dsp:cNvPr id="0" name=""/>
        <dsp:cNvSpPr/>
      </dsp:nvSpPr>
      <dsp:spPr>
        <a:xfrm>
          <a:off x="885714" y="1603580"/>
          <a:ext cx="513902" cy="864982"/>
        </a:xfrm>
        <a:custGeom>
          <a:avLst/>
          <a:gdLst/>
          <a:ahLst/>
          <a:cxnLst/>
          <a:rect l="0" t="0" r="0" b="0"/>
          <a:pathLst>
            <a:path>
              <a:moveTo>
                <a:pt x="0" y="864982"/>
              </a:moveTo>
              <a:lnTo>
                <a:pt x="256951" y="864982"/>
              </a:lnTo>
              <a:lnTo>
                <a:pt x="256951" y="0"/>
              </a:lnTo>
              <a:lnTo>
                <a:pt x="513902" y="0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117512" y="2010918"/>
        <a:ext cx="50306" cy="50306"/>
      </dsp:txXfrm>
    </dsp:sp>
    <dsp:sp modelId="{7AFB581F-C78D-4575-B4A0-AB25CD68B004}">
      <dsp:nvSpPr>
        <dsp:cNvPr id="0" name=""/>
        <dsp:cNvSpPr/>
      </dsp:nvSpPr>
      <dsp:spPr>
        <a:xfrm>
          <a:off x="885714" y="510091"/>
          <a:ext cx="513902" cy="1958471"/>
        </a:xfrm>
        <a:custGeom>
          <a:avLst/>
          <a:gdLst/>
          <a:ahLst/>
          <a:cxnLst/>
          <a:rect l="0" t="0" r="0" b="0"/>
          <a:pathLst>
            <a:path>
              <a:moveTo>
                <a:pt x="0" y="1958471"/>
              </a:moveTo>
              <a:lnTo>
                <a:pt x="256951" y="1958471"/>
              </a:lnTo>
              <a:lnTo>
                <a:pt x="256951" y="0"/>
              </a:lnTo>
              <a:lnTo>
                <a:pt x="513902" y="0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092046" y="1438707"/>
        <a:ext cx="101238" cy="101238"/>
      </dsp:txXfrm>
    </dsp:sp>
    <dsp:sp modelId="{385AC205-BC3E-4349-B0CD-2A2B364D05DB}">
      <dsp:nvSpPr>
        <dsp:cNvPr id="0" name=""/>
        <dsp:cNvSpPr/>
      </dsp:nvSpPr>
      <dsp:spPr>
        <a:xfrm rot="16200000">
          <a:off x="-1567528" y="2076868"/>
          <a:ext cx="4123097" cy="7833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C00000"/>
              </a:solidFill>
              <a:latin typeface="Bookman Old Style" pitchFamily="18" charset="0"/>
            </a:rPr>
            <a:t>задачи</a:t>
          </a:r>
          <a:endParaRPr lang="ru-RU" sz="3600" b="1" kern="1200" dirty="0">
            <a:solidFill>
              <a:srgbClr val="C00000"/>
            </a:solidFill>
            <a:latin typeface="Bookman Old Style" pitchFamily="18" charset="0"/>
          </a:endParaRPr>
        </a:p>
      </dsp:txBody>
      <dsp:txXfrm>
        <a:off x="-1567528" y="2076868"/>
        <a:ext cx="4123097" cy="783388"/>
      </dsp:txXfrm>
    </dsp:sp>
    <dsp:sp modelId="{16F92211-BDDC-48F5-9135-DDDBD689A385}">
      <dsp:nvSpPr>
        <dsp:cNvPr id="0" name=""/>
        <dsp:cNvSpPr/>
      </dsp:nvSpPr>
      <dsp:spPr>
        <a:xfrm>
          <a:off x="1399617" y="4143"/>
          <a:ext cx="6719639" cy="10118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</a:rPr>
            <a:t>Предоставление библиотечных услуг населению Свечинского района в соответствии муниципального задания Учредителя и утвержденного Стандарта качества библиотечных услуг</a:t>
          </a:r>
          <a:endParaRPr lang="ru-RU" sz="1400" kern="1200" dirty="0">
            <a:latin typeface="Bookman Old Style" pitchFamily="18" charset="0"/>
          </a:endParaRPr>
        </a:p>
      </dsp:txBody>
      <dsp:txXfrm>
        <a:off x="1399617" y="4143"/>
        <a:ext cx="6719639" cy="1011895"/>
      </dsp:txXfrm>
    </dsp:sp>
    <dsp:sp modelId="{8E912802-F829-4B2E-BA81-5A515BDAC9FA}">
      <dsp:nvSpPr>
        <dsp:cNvPr id="0" name=""/>
        <dsp:cNvSpPr/>
      </dsp:nvSpPr>
      <dsp:spPr>
        <a:xfrm>
          <a:off x="1399617" y="1211885"/>
          <a:ext cx="6697824" cy="7833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</a:rPr>
            <a:t>Выполнение основных контрольных показателей работы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</a:rPr>
            <a:t> и привлечение новых  читателей в библиотеки МБС и к чтению</a:t>
          </a:r>
          <a:endParaRPr lang="ru-RU" sz="1400" kern="1200" dirty="0">
            <a:latin typeface="Bookman Old Style" pitchFamily="18" charset="0"/>
          </a:endParaRPr>
        </a:p>
      </dsp:txBody>
      <dsp:txXfrm>
        <a:off x="1399617" y="1211885"/>
        <a:ext cx="6697824" cy="783388"/>
      </dsp:txXfrm>
    </dsp:sp>
    <dsp:sp modelId="{E524F8BA-F474-45D9-9F5A-0FE57DF6EC3B}">
      <dsp:nvSpPr>
        <dsp:cNvPr id="0" name=""/>
        <dsp:cNvSpPr/>
      </dsp:nvSpPr>
      <dsp:spPr>
        <a:xfrm>
          <a:off x="1399617" y="2191121"/>
          <a:ext cx="6711905" cy="7833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</a:rPr>
            <a:t>Совершенствование системы информационного обслуживания пользователей, расширение видов информационных услуг</a:t>
          </a:r>
          <a:endParaRPr lang="ru-RU" sz="1400" kern="1200" dirty="0">
            <a:latin typeface="Bookman Old Style" pitchFamily="18" charset="0"/>
          </a:endParaRPr>
        </a:p>
      </dsp:txBody>
      <dsp:txXfrm>
        <a:off x="1399617" y="2191121"/>
        <a:ext cx="6711905" cy="783388"/>
      </dsp:txXfrm>
    </dsp:sp>
    <dsp:sp modelId="{37BF57F2-1A77-4CB8-BF52-CE768E56402F}">
      <dsp:nvSpPr>
        <dsp:cNvPr id="0" name=""/>
        <dsp:cNvSpPr/>
      </dsp:nvSpPr>
      <dsp:spPr>
        <a:xfrm>
          <a:off x="1399617" y="3170357"/>
          <a:ext cx="6727656" cy="7833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Bookman Old Style" pitchFamily="18" charset="0"/>
            </a:rPr>
            <a:t>Улучшение материально – технического оснащения библиотек, создание благоприятных  условий для реализации </a:t>
          </a:r>
          <a:r>
            <a:rPr lang="ru-RU" sz="1300" kern="1200" dirty="0" err="1" smtClean="0">
              <a:latin typeface="Bookman Old Style" pitchFamily="18" charset="0"/>
            </a:rPr>
            <a:t>творческо</a:t>
          </a:r>
          <a:r>
            <a:rPr lang="ru-RU" sz="1300" kern="1200" dirty="0" smtClean="0">
              <a:latin typeface="Bookman Old Style" pitchFamily="18" charset="0"/>
            </a:rPr>
            <a:t> – производственной деятельности библиотек</a:t>
          </a:r>
          <a:endParaRPr lang="ru-RU" sz="1300" kern="1200" dirty="0">
            <a:latin typeface="Bookman Old Style" pitchFamily="18" charset="0"/>
          </a:endParaRPr>
        </a:p>
      </dsp:txBody>
      <dsp:txXfrm>
        <a:off x="1399617" y="3170357"/>
        <a:ext cx="6727656" cy="783388"/>
      </dsp:txXfrm>
    </dsp:sp>
    <dsp:sp modelId="{BECB1768-CD77-4585-8C44-9EBDDC23EED4}">
      <dsp:nvSpPr>
        <dsp:cNvPr id="0" name=""/>
        <dsp:cNvSpPr/>
      </dsp:nvSpPr>
      <dsp:spPr>
        <a:xfrm>
          <a:off x="1399617" y="4149592"/>
          <a:ext cx="6623591" cy="7833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Bookman Old Style" pitchFamily="18" charset="0"/>
            </a:rPr>
            <a:t>Обеспечение сохранности библиотечных фондов в процессе их использования, качественное улучшение состава фонда документов с учетом интересов и потребностей пользователей</a:t>
          </a:r>
          <a:endParaRPr lang="ru-RU" sz="1300" kern="1200" dirty="0">
            <a:latin typeface="Bookman Old Style" pitchFamily="18" charset="0"/>
          </a:endParaRPr>
        </a:p>
      </dsp:txBody>
      <dsp:txXfrm>
        <a:off x="1399617" y="4149592"/>
        <a:ext cx="6623591" cy="7833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EAB15D-692A-44B8-8707-814EE577367C}">
      <dsp:nvSpPr>
        <dsp:cNvPr id="0" name=""/>
        <dsp:cNvSpPr/>
      </dsp:nvSpPr>
      <dsp:spPr>
        <a:xfrm>
          <a:off x="3559215" y="2168560"/>
          <a:ext cx="1111169" cy="11111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Библиотеки </a:t>
          </a:r>
          <a:endParaRPr lang="ru-RU" sz="1100" kern="1200" dirty="0"/>
        </a:p>
      </dsp:txBody>
      <dsp:txXfrm>
        <a:off x="3721942" y="2331287"/>
        <a:ext cx="785715" cy="785715"/>
      </dsp:txXfrm>
    </dsp:sp>
    <dsp:sp modelId="{78352EC7-D726-457F-A240-779FB54A254B}">
      <dsp:nvSpPr>
        <dsp:cNvPr id="0" name=""/>
        <dsp:cNvSpPr/>
      </dsp:nvSpPr>
      <dsp:spPr>
        <a:xfrm rot="16200000">
          <a:off x="3909049" y="1603098"/>
          <a:ext cx="411501" cy="377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3965719" y="1735327"/>
        <a:ext cx="298162" cy="226679"/>
      </dsp:txXfrm>
    </dsp:sp>
    <dsp:sp modelId="{E33C5B23-ACA4-4F4C-91B9-40679500AC33}">
      <dsp:nvSpPr>
        <dsp:cNvPr id="0" name=""/>
        <dsp:cNvSpPr/>
      </dsp:nvSpPr>
      <dsp:spPr>
        <a:xfrm>
          <a:off x="3420318" y="3180"/>
          <a:ext cx="1388962" cy="13889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/>
            <a:t>Образовательные учреждения : школы, училище, Дом детского творчества, Школа искусств</a:t>
          </a:r>
          <a:endParaRPr lang="ru-RU" sz="1000" b="0" kern="1200" dirty="0"/>
        </a:p>
      </dsp:txBody>
      <dsp:txXfrm>
        <a:off x="3623727" y="206589"/>
        <a:ext cx="982144" cy="982144"/>
      </dsp:txXfrm>
    </dsp:sp>
    <dsp:sp modelId="{D750CD9E-41A8-4D8A-AE3F-1789CDA8ECFB}">
      <dsp:nvSpPr>
        <dsp:cNvPr id="0" name=""/>
        <dsp:cNvSpPr/>
      </dsp:nvSpPr>
      <dsp:spPr>
        <a:xfrm rot="19285714">
          <a:off x="4637831" y="1954061"/>
          <a:ext cx="411501" cy="377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23915"/>
            <a:satOff val="4160"/>
            <a:lumOff val="-784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650195" y="2064953"/>
        <a:ext cx="298162" cy="226679"/>
      </dsp:txXfrm>
    </dsp:sp>
    <dsp:sp modelId="{1081059F-1DD2-48C1-AA34-EB2516DC3B45}">
      <dsp:nvSpPr>
        <dsp:cNvPr id="0" name=""/>
        <dsp:cNvSpPr/>
      </dsp:nvSpPr>
      <dsp:spPr>
        <a:xfrm>
          <a:off x="5004687" y="766172"/>
          <a:ext cx="1388962" cy="1388962"/>
        </a:xfrm>
        <a:prstGeom prst="ellipse">
          <a:avLst/>
        </a:prstGeom>
        <a:solidFill>
          <a:schemeClr val="accent2">
            <a:hueOff val="-1423915"/>
            <a:satOff val="4160"/>
            <a:lumOff val="-784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Советы ветеранов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Женсоветы</a:t>
          </a:r>
          <a:endParaRPr lang="ru-RU" sz="1000" kern="1200" dirty="0"/>
        </a:p>
      </dsp:txBody>
      <dsp:txXfrm>
        <a:off x="5208096" y="969581"/>
        <a:ext cx="982144" cy="982144"/>
      </dsp:txXfrm>
    </dsp:sp>
    <dsp:sp modelId="{9C4C84B4-D12C-4D42-BB32-BD094390B528}">
      <dsp:nvSpPr>
        <dsp:cNvPr id="0" name=""/>
        <dsp:cNvSpPr/>
      </dsp:nvSpPr>
      <dsp:spPr>
        <a:xfrm rot="771429">
          <a:off x="4817825" y="2742668"/>
          <a:ext cx="411501" cy="377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847830"/>
            <a:satOff val="8321"/>
            <a:lumOff val="-1569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819246" y="2805617"/>
        <a:ext cx="298162" cy="226679"/>
      </dsp:txXfrm>
    </dsp:sp>
    <dsp:sp modelId="{142BE007-BEE3-4AF1-90F1-A38CF33A3C6E}">
      <dsp:nvSpPr>
        <dsp:cNvPr id="0" name=""/>
        <dsp:cNvSpPr/>
      </dsp:nvSpPr>
      <dsp:spPr>
        <a:xfrm>
          <a:off x="5395993" y="2480598"/>
          <a:ext cx="1388962" cy="1388962"/>
        </a:xfrm>
        <a:prstGeom prst="ellipse">
          <a:avLst/>
        </a:prstGeom>
        <a:solidFill>
          <a:schemeClr val="accent2">
            <a:hueOff val="-2847830"/>
            <a:satOff val="8321"/>
            <a:lumOff val="-1569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Центром социального обслуживания населения</a:t>
          </a:r>
          <a:endParaRPr lang="ru-RU" sz="1000" kern="1200" dirty="0"/>
        </a:p>
      </dsp:txBody>
      <dsp:txXfrm>
        <a:off x="5599402" y="2684007"/>
        <a:ext cx="982144" cy="982144"/>
      </dsp:txXfrm>
    </dsp:sp>
    <dsp:sp modelId="{5005E1D5-0549-4AD9-8B55-86883E9C7DF6}">
      <dsp:nvSpPr>
        <dsp:cNvPr id="0" name=""/>
        <dsp:cNvSpPr/>
      </dsp:nvSpPr>
      <dsp:spPr>
        <a:xfrm rot="3857143">
          <a:off x="4313492" y="3375081"/>
          <a:ext cx="411501" cy="377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4271745"/>
            <a:satOff val="12481"/>
            <a:lumOff val="-2353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345574" y="3399583"/>
        <a:ext cx="298162" cy="226679"/>
      </dsp:txXfrm>
    </dsp:sp>
    <dsp:sp modelId="{4C5CA40A-0A30-41EB-843B-20B9C41E50CB}">
      <dsp:nvSpPr>
        <dsp:cNvPr id="0" name=""/>
        <dsp:cNvSpPr/>
      </dsp:nvSpPr>
      <dsp:spPr>
        <a:xfrm>
          <a:off x="4299576" y="3855461"/>
          <a:ext cx="1388962" cy="1388962"/>
        </a:xfrm>
        <a:prstGeom prst="ellipse">
          <a:avLst/>
        </a:prstGeom>
        <a:solidFill>
          <a:schemeClr val="accent2">
            <a:hueOff val="-4271745"/>
            <a:satOff val="12481"/>
            <a:lumOff val="-2353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Дома культуры</a:t>
          </a:r>
          <a:endParaRPr lang="ru-RU" sz="1000" kern="1200" dirty="0"/>
        </a:p>
      </dsp:txBody>
      <dsp:txXfrm>
        <a:off x="4502985" y="4058870"/>
        <a:ext cx="982144" cy="982144"/>
      </dsp:txXfrm>
    </dsp:sp>
    <dsp:sp modelId="{08DB6EF5-7072-4AED-9089-A3FC473C9563}">
      <dsp:nvSpPr>
        <dsp:cNvPr id="0" name=""/>
        <dsp:cNvSpPr/>
      </dsp:nvSpPr>
      <dsp:spPr>
        <a:xfrm rot="6942857">
          <a:off x="3504606" y="3375081"/>
          <a:ext cx="411501" cy="377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695660"/>
            <a:satOff val="16641"/>
            <a:lumOff val="-3137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3585863" y="3399583"/>
        <a:ext cx="298162" cy="226679"/>
      </dsp:txXfrm>
    </dsp:sp>
    <dsp:sp modelId="{B29A3DA8-0D55-4F3E-88FB-55CCFEEB4CA9}">
      <dsp:nvSpPr>
        <dsp:cNvPr id="0" name=""/>
        <dsp:cNvSpPr/>
      </dsp:nvSpPr>
      <dsp:spPr>
        <a:xfrm>
          <a:off x="2541060" y="3855461"/>
          <a:ext cx="1388962" cy="1388962"/>
        </a:xfrm>
        <a:prstGeom prst="ellipse">
          <a:avLst/>
        </a:prstGeom>
        <a:solidFill>
          <a:schemeClr val="accent2">
            <a:hueOff val="-5695660"/>
            <a:satOff val="16641"/>
            <a:lumOff val="-3137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Администрации поселений</a:t>
          </a:r>
          <a:endParaRPr lang="ru-RU" sz="1000" kern="1200" dirty="0"/>
        </a:p>
      </dsp:txBody>
      <dsp:txXfrm>
        <a:off x="2744469" y="4058870"/>
        <a:ext cx="982144" cy="982144"/>
      </dsp:txXfrm>
    </dsp:sp>
    <dsp:sp modelId="{56B6203F-419B-4010-ACA1-D2D2B8C7BD91}">
      <dsp:nvSpPr>
        <dsp:cNvPr id="0" name=""/>
        <dsp:cNvSpPr/>
      </dsp:nvSpPr>
      <dsp:spPr>
        <a:xfrm rot="10028571">
          <a:off x="3000273" y="2742668"/>
          <a:ext cx="411501" cy="377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7119576"/>
            <a:satOff val="20802"/>
            <a:lumOff val="-3922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3112191" y="2805617"/>
        <a:ext cx="298162" cy="226679"/>
      </dsp:txXfrm>
    </dsp:sp>
    <dsp:sp modelId="{000D1C5F-E393-4BA9-858F-E337D1A04B21}">
      <dsp:nvSpPr>
        <dsp:cNvPr id="0" name=""/>
        <dsp:cNvSpPr/>
      </dsp:nvSpPr>
      <dsp:spPr>
        <a:xfrm>
          <a:off x="1444644" y="2480598"/>
          <a:ext cx="1388962" cy="1388962"/>
        </a:xfrm>
        <a:prstGeom prst="ellipse">
          <a:avLst/>
        </a:prstGeom>
        <a:solidFill>
          <a:schemeClr val="accent2">
            <a:hueOff val="-7119576"/>
            <a:satOff val="20802"/>
            <a:lumOff val="-3922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Приход Никольского храма</a:t>
          </a:r>
          <a:endParaRPr lang="ru-RU" sz="1000" kern="1200" dirty="0"/>
        </a:p>
      </dsp:txBody>
      <dsp:txXfrm>
        <a:off x="1648053" y="2684007"/>
        <a:ext cx="982144" cy="982144"/>
      </dsp:txXfrm>
    </dsp:sp>
    <dsp:sp modelId="{833FC1D4-20E7-4226-BF60-CD0464CB7D74}">
      <dsp:nvSpPr>
        <dsp:cNvPr id="0" name=""/>
        <dsp:cNvSpPr/>
      </dsp:nvSpPr>
      <dsp:spPr>
        <a:xfrm rot="13114286">
          <a:off x="3180267" y="1954061"/>
          <a:ext cx="411501" cy="377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8543491"/>
            <a:satOff val="24962"/>
            <a:lumOff val="-4706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3281242" y="2064953"/>
        <a:ext cx="298162" cy="226679"/>
      </dsp:txXfrm>
    </dsp:sp>
    <dsp:sp modelId="{A84F0A10-D8E4-42FD-9633-0299C56FF631}">
      <dsp:nvSpPr>
        <dsp:cNvPr id="0" name=""/>
        <dsp:cNvSpPr/>
      </dsp:nvSpPr>
      <dsp:spPr>
        <a:xfrm>
          <a:off x="1835950" y="766172"/>
          <a:ext cx="1388962" cy="1388962"/>
        </a:xfrm>
        <a:prstGeom prst="ellipse">
          <a:avLst/>
        </a:prstGeom>
        <a:solidFill>
          <a:schemeClr val="accent2">
            <a:hueOff val="-8543491"/>
            <a:satOff val="24962"/>
            <a:lumOff val="-4706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Редакция районной газеты «Свеча», </a:t>
          </a:r>
          <a:endParaRPr lang="ru-RU" sz="1000" kern="1200" dirty="0"/>
        </a:p>
      </dsp:txBody>
      <dsp:txXfrm>
        <a:off x="2039359" y="969581"/>
        <a:ext cx="982144" cy="9821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6C8DA9-461C-45EE-874E-4C292EB73F40}">
      <dsp:nvSpPr>
        <dsp:cNvPr id="0" name=""/>
        <dsp:cNvSpPr/>
      </dsp:nvSpPr>
      <dsp:spPr>
        <a:xfrm rot="16200000">
          <a:off x="-1532999" y="1541945"/>
          <a:ext cx="5030786" cy="1946895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2"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Для детей и юношества(8) </a:t>
          </a:r>
          <a:endParaRPr lang="ru-RU" sz="20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600" kern="1200" dirty="0" smtClean="0"/>
            <a:t>«</a:t>
          </a:r>
          <a:r>
            <a:rPr lang="ru-RU" sz="1200" kern="1200" dirty="0" smtClean="0"/>
            <a:t>Молодость» (ЦБ)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«В кругу друзей» (ЦДБ)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«Юный эколог» (ЦДБ)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«Кругозор» (ЦДБ)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«Театр книги» (ЦДБ)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«Радуга» (</a:t>
          </a:r>
          <a:r>
            <a:rPr lang="ru-RU" sz="1200" kern="1200" dirty="0" err="1" smtClean="0"/>
            <a:t>Круглыжская</a:t>
          </a:r>
          <a:r>
            <a:rPr lang="ru-RU" sz="1200" kern="1200" dirty="0" smtClean="0"/>
            <a:t> СБФ)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Кудесник» (</a:t>
          </a:r>
          <a:r>
            <a:rPr lang="ru-RU" sz="1200" kern="1200" dirty="0" err="1" smtClean="0"/>
            <a:t>Шмелевской</a:t>
          </a:r>
          <a:r>
            <a:rPr lang="ru-RU" sz="1200" kern="1200" dirty="0" smtClean="0"/>
            <a:t> СБФ)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«Живи природа» (</a:t>
          </a:r>
          <a:r>
            <a:rPr lang="ru-RU" sz="1200" kern="1200" dirty="0" err="1" smtClean="0"/>
            <a:t>Юмская</a:t>
          </a:r>
          <a:r>
            <a:rPr lang="ru-RU" sz="1200" kern="1200" dirty="0" smtClean="0"/>
            <a:t> СБФ)</a:t>
          </a:r>
          <a:endParaRPr lang="ru-RU" sz="1200" kern="1200" dirty="0"/>
        </a:p>
      </dsp:txBody>
      <dsp:txXfrm rot="5400000">
        <a:off x="8946" y="1006157"/>
        <a:ext cx="1946895" cy="3018472"/>
      </dsp:txXfrm>
    </dsp:sp>
    <dsp:sp modelId="{324369C6-FBA8-4CCD-BBF2-E509CB25A193}">
      <dsp:nvSpPr>
        <dsp:cNvPr id="0" name=""/>
        <dsp:cNvSpPr/>
      </dsp:nvSpPr>
      <dsp:spPr>
        <a:xfrm rot="16200000">
          <a:off x="552950" y="1541945"/>
          <a:ext cx="5030786" cy="1946895"/>
        </a:xfrm>
        <a:prstGeom prst="flowChartManualOperation">
          <a:avLst/>
        </a:prstGeom>
        <a:gradFill rotWithShape="0">
          <a:gsLst>
            <a:gs pos="0">
              <a:schemeClr val="accent2">
                <a:hueOff val="-2847830"/>
                <a:satOff val="8321"/>
                <a:lumOff val="-1569"/>
                <a:alphaOff val="0"/>
                <a:tint val="45000"/>
                <a:satMod val="200000"/>
              </a:schemeClr>
            </a:gs>
            <a:gs pos="30000">
              <a:schemeClr val="accent2">
                <a:hueOff val="-2847830"/>
                <a:satOff val="8321"/>
                <a:lumOff val="-1569"/>
                <a:alphaOff val="0"/>
                <a:tint val="61000"/>
                <a:satMod val="200000"/>
              </a:schemeClr>
            </a:gs>
            <a:gs pos="45000">
              <a:schemeClr val="accent2">
                <a:hueOff val="-2847830"/>
                <a:satOff val="8321"/>
                <a:lumOff val="-1569"/>
                <a:alphaOff val="0"/>
                <a:tint val="66000"/>
                <a:satMod val="200000"/>
              </a:schemeClr>
            </a:gs>
            <a:gs pos="55000">
              <a:schemeClr val="accent2">
                <a:hueOff val="-2847830"/>
                <a:satOff val="8321"/>
                <a:lumOff val="-1569"/>
                <a:alphaOff val="0"/>
                <a:tint val="66000"/>
                <a:satMod val="200000"/>
              </a:schemeClr>
            </a:gs>
            <a:gs pos="73000">
              <a:schemeClr val="accent2">
                <a:hueOff val="-2847830"/>
                <a:satOff val="8321"/>
                <a:lumOff val="-1569"/>
                <a:alphaOff val="0"/>
                <a:tint val="61000"/>
                <a:satMod val="200000"/>
              </a:schemeClr>
            </a:gs>
            <a:gs pos="100000">
              <a:schemeClr val="accent2">
                <a:hueOff val="-2847830"/>
                <a:satOff val="8321"/>
                <a:lumOff val="-1569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Для ветеранов (3)</a:t>
          </a:r>
          <a:endParaRPr lang="ru-RU" sz="20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«Ветеран»  Рижская СБФ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«Золотой возраст» </a:t>
          </a:r>
          <a:r>
            <a:rPr lang="ru-RU" sz="1200" kern="1200" dirty="0" err="1" smtClean="0"/>
            <a:t>Шмелевская</a:t>
          </a:r>
          <a:r>
            <a:rPr lang="ru-RU" sz="1200" kern="1200" dirty="0" smtClean="0"/>
            <a:t>  СБФ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«Ветеран» </a:t>
          </a:r>
          <a:r>
            <a:rPr lang="ru-RU" sz="1200" kern="1200" dirty="0" err="1" smtClean="0"/>
            <a:t>Юмская</a:t>
          </a:r>
          <a:r>
            <a:rPr lang="ru-RU" sz="1200" kern="1200" dirty="0" smtClean="0"/>
            <a:t> СБФ</a:t>
          </a:r>
          <a:endParaRPr lang="ru-RU" sz="1200" kern="1200" dirty="0"/>
        </a:p>
      </dsp:txBody>
      <dsp:txXfrm rot="5400000">
        <a:off x="2094895" y="1006157"/>
        <a:ext cx="1946895" cy="3018472"/>
      </dsp:txXfrm>
    </dsp:sp>
    <dsp:sp modelId="{607385DC-038A-42EC-AFAC-36391CA84A9B}">
      <dsp:nvSpPr>
        <dsp:cNvPr id="0" name=""/>
        <dsp:cNvSpPr/>
      </dsp:nvSpPr>
      <dsp:spPr>
        <a:xfrm rot="16200000">
          <a:off x="2653546" y="1541945"/>
          <a:ext cx="5030786" cy="1946895"/>
        </a:xfrm>
        <a:prstGeom prst="flowChartManualOperation">
          <a:avLst/>
        </a:prstGeom>
        <a:gradFill rotWithShape="0">
          <a:gsLst>
            <a:gs pos="0">
              <a:schemeClr val="accent2">
                <a:hueOff val="-5695660"/>
                <a:satOff val="16641"/>
                <a:lumOff val="-3137"/>
                <a:alphaOff val="0"/>
                <a:tint val="45000"/>
                <a:satMod val="200000"/>
              </a:schemeClr>
            </a:gs>
            <a:gs pos="30000">
              <a:schemeClr val="accent2">
                <a:hueOff val="-5695660"/>
                <a:satOff val="16641"/>
                <a:lumOff val="-3137"/>
                <a:alphaOff val="0"/>
                <a:tint val="61000"/>
                <a:satMod val="200000"/>
              </a:schemeClr>
            </a:gs>
            <a:gs pos="45000">
              <a:schemeClr val="accent2">
                <a:hueOff val="-5695660"/>
                <a:satOff val="16641"/>
                <a:lumOff val="-3137"/>
                <a:alphaOff val="0"/>
                <a:tint val="66000"/>
                <a:satMod val="200000"/>
              </a:schemeClr>
            </a:gs>
            <a:gs pos="55000">
              <a:schemeClr val="accent2">
                <a:hueOff val="-5695660"/>
                <a:satOff val="16641"/>
                <a:lumOff val="-3137"/>
                <a:alphaOff val="0"/>
                <a:tint val="66000"/>
                <a:satMod val="200000"/>
              </a:schemeClr>
            </a:gs>
            <a:gs pos="73000">
              <a:schemeClr val="accent2">
                <a:hueOff val="-5695660"/>
                <a:satOff val="16641"/>
                <a:lumOff val="-3137"/>
                <a:alphaOff val="0"/>
                <a:tint val="61000"/>
                <a:satMod val="200000"/>
              </a:schemeClr>
            </a:gs>
            <a:gs pos="100000">
              <a:schemeClr val="accent2">
                <a:hueOff val="-5695660"/>
                <a:satOff val="16641"/>
                <a:lumOff val="-3137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Досугово-познавательной направленности (5) </a:t>
          </a:r>
          <a:endParaRPr lang="ru-RU" sz="18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«Хозяюшка»  </a:t>
          </a:r>
          <a:r>
            <a:rPr lang="ru-RU" sz="1200" kern="1200" dirty="0" err="1" smtClean="0"/>
            <a:t>Ацвежская</a:t>
          </a:r>
          <a:r>
            <a:rPr lang="ru-RU" sz="1200" kern="1200" dirty="0" smtClean="0"/>
            <a:t> СБФ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«Сударушки» Ивановская СБФ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«Хозяюшка»  Октябрьская СБФ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«Садовод» ЦБ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«Мастерица» ЦБ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«Хозяюшка» Успенская СБФ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 rot="5400000">
        <a:off x="4195491" y="1006157"/>
        <a:ext cx="1946895" cy="3018472"/>
      </dsp:txXfrm>
    </dsp:sp>
    <dsp:sp modelId="{D77E2A1A-32FE-4C1C-A4B3-588F56E3D6BD}">
      <dsp:nvSpPr>
        <dsp:cNvPr id="0" name=""/>
        <dsp:cNvSpPr/>
      </dsp:nvSpPr>
      <dsp:spPr>
        <a:xfrm rot="16200000">
          <a:off x="4733096" y="1541945"/>
          <a:ext cx="5030786" cy="1946895"/>
        </a:xfrm>
        <a:prstGeom prst="flowChartManualOperation">
          <a:avLst/>
        </a:prstGeom>
        <a:gradFill rotWithShape="0">
          <a:gsLst>
            <a:gs pos="0">
              <a:schemeClr val="accent2">
                <a:hueOff val="-8543491"/>
                <a:satOff val="24962"/>
                <a:lumOff val="-4706"/>
                <a:alphaOff val="0"/>
                <a:tint val="45000"/>
                <a:satMod val="200000"/>
              </a:schemeClr>
            </a:gs>
            <a:gs pos="30000">
              <a:schemeClr val="accent2">
                <a:hueOff val="-8543491"/>
                <a:satOff val="24962"/>
                <a:lumOff val="-4706"/>
                <a:alphaOff val="0"/>
                <a:tint val="61000"/>
                <a:satMod val="200000"/>
              </a:schemeClr>
            </a:gs>
            <a:gs pos="45000">
              <a:schemeClr val="accent2">
                <a:hueOff val="-8543491"/>
                <a:satOff val="24962"/>
                <a:lumOff val="-4706"/>
                <a:alphaOff val="0"/>
                <a:tint val="66000"/>
                <a:satMod val="200000"/>
              </a:schemeClr>
            </a:gs>
            <a:gs pos="55000">
              <a:schemeClr val="accent2">
                <a:hueOff val="-8543491"/>
                <a:satOff val="24962"/>
                <a:lumOff val="-4706"/>
                <a:alphaOff val="0"/>
                <a:tint val="66000"/>
                <a:satMod val="200000"/>
              </a:schemeClr>
            </a:gs>
            <a:gs pos="73000">
              <a:schemeClr val="accent2">
                <a:hueOff val="-8543491"/>
                <a:satOff val="24962"/>
                <a:lumOff val="-4706"/>
                <a:alphaOff val="0"/>
                <a:tint val="61000"/>
                <a:satMod val="200000"/>
              </a:schemeClr>
            </a:gs>
            <a:gs pos="100000">
              <a:schemeClr val="accent2">
                <a:hueOff val="-8543491"/>
                <a:satOff val="24962"/>
                <a:lumOff val="-4706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Литературные (2)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Литературная гостиная  ЦБ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«Собеседник»  </a:t>
          </a:r>
          <a:r>
            <a:rPr lang="ru-RU" sz="1200" kern="1200" dirty="0" err="1" smtClean="0"/>
            <a:t>Круглыжская</a:t>
          </a:r>
          <a:r>
            <a:rPr lang="ru-RU" sz="1200" kern="1200" dirty="0" smtClean="0"/>
            <a:t> СБФ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 rot="5400000">
        <a:off x="6275041" y="1006157"/>
        <a:ext cx="1946895" cy="30184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51D69-9CAD-43E9-BF76-ED85C52E3044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EDF6F-3543-4A7A-9121-AFA6BC942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022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EDF6F-3543-4A7A-9121-AFA6BC94287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102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9EA1F08A-56CF-4135-96C5-16254301E5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0D1AFD85-5865-4B23-AAF9-501BF928331A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F08A-56CF-4135-96C5-16254301E5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FD85-5865-4B23-AAF9-501BF92833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F08A-56CF-4135-96C5-16254301E5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FD85-5865-4B23-AAF9-501BF928331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F08A-56CF-4135-96C5-16254301E5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FD85-5865-4B23-AAF9-501BF928331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9EA1F08A-56CF-4135-96C5-16254301E5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0D1AFD85-5865-4B23-AAF9-501BF928331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F08A-56CF-4135-96C5-16254301E5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FD85-5865-4B23-AAF9-501BF928331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F08A-56CF-4135-96C5-16254301E5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FD85-5865-4B23-AAF9-501BF928331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F08A-56CF-4135-96C5-16254301E5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FD85-5865-4B23-AAF9-501BF928331A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F08A-56CF-4135-96C5-16254301E5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FD85-5865-4B23-AAF9-501BF928331A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F08A-56CF-4135-96C5-16254301E5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FD85-5865-4B23-AAF9-501BF928331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F08A-56CF-4135-96C5-16254301E5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FD85-5865-4B23-AAF9-501BF928331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EA1F08A-56CF-4135-96C5-16254301E5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D1AFD85-5865-4B23-AAF9-501BF928331A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vechabiblio.ru/" TargetMode="External"/><Relationship Id="rId2" Type="http://schemas.openxmlformats.org/officeDocument/2006/relationships/hyperlink" Target="https://vk.com/vbibsvech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Bookman Old Style" pitchFamily="18" charset="0"/>
              </a:rPr>
              <a:t>Итоги - 2016</a:t>
            </a:r>
            <a:endParaRPr lang="ru-RU" sz="6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МКУК «Свечинская </a:t>
            </a:r>
            <a:r>
              <a:rPr lang="ru-RU" sz="2800" b="1" dirty="0">
                <a:solidFill>
                  <a:srgbClr val="002060"/>
                </a:solidFill>
              </a:rPr>
              <a:t>М</a:t>
            </a:r>
            <a:r>
              <a:rPr lang="ru-RU" sz="2800" b="1" dirty="0" smtClean="0">
                <a:solidFill>
                  <a:srgbClr val="002060"/>
                </a:solidFill>
              </a:rPr>
              <a:t>БС»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muzmistectvo.ucoz.net/foto/734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2656"/>
            <a:ext cx="243264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Наблюдение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8229600" cy="5176232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Задачи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smtClean="0">
                <a:solidFill>
                  <a:srgbClr val="C00000"/>
                </a:solidFill>
              </a:rPr>
              <a:t>: </a:t>
            </a:r>
          </a:p>
          <a:p>
            <a:pPr marL="0" indent="0">
              <a:spcBef>
                <a:spcPts val="0"/>
              </a:spcBef>
            </a:pPr>
            <a:r>
              <a:rPr lang="ru-RU" sz="1600" b="1" dirty="0" smtClean="0"/>
              <a:t>в</a:t>
            </a:r>
            <a:r>
              <a:rPr lang="ru-RU" sz="1600" dirty="0" smtClean="0"/>
              <a:t>ыяснить</a:t>
            </a:r>
            <a:r>
              <a:rPr lang="ru-RU" sz="1600" dirty="0"/>
              <a:t>, интересуется ли читатель выставками, стендами, справочным аппаратом библиотеки, </a:t>
            </a:r>
            <a:endParaRPr lang="ru-RU" sz="1600" dirty="0" smtClean="0"/>
          </a:p>
          <a:p>
            <a:pPr marL="0" indent="0">
              <a:spcBef>
                <a:spcPts val="0"/>
              </a:spcBef>
            </a:pPr>
            <a:r>
              <a:rPr lang="ru-RU" sz="1600" dirty="0" smtClean="0"/>
              <a:t>выделить </a:t>
            </a:r>
            <a:r>
              <a:rPr lang="ru-RU" sz="1600" dirty="0"/>
              <a:t>читателей, которые нуждаются в консультации библиотекаря при выборе книг, ищут в </a:t>
            </a:r>
            <a:r>
              <a:rPr lang="ru-RU" sz="1600" dirty="0" smtClean="0"/>
              <a:t>библиотеке </a:t>
            </a:r>
            <a:r>
              <a:rPr lang="ru-RU" sz="1600" dirty="0"/>
              <a:t>произведения конкретного автора или конкретной </a:t>
            </a:r>
            <a:r>
              <a:rPr lang="ru-RU" sz="1600" dirty="0" smtClean="0"/>
              <a:t>тематики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/>
              <a:t>Приняли участие  642  </a:t>
            </a:r>
            <a:r>
              <a:rPr lang="ru-RU" sz="1600" b="1" dirty="0"/>
              <a:t>человека</a:t>
            </a:r>
            <a:r>
              <a:rPr lang="ru-RU" sz="1600" dirty="0"/>
              <a:t>. </a:t>
            </a:r>
            <a:endParaRPr lang="ru-RU" sz="1600" dirty="0" smtClean="0"/>
          </a:p>
          <a:p>
            <a:pPr marL="0" indent="0">
              <a:spcBef>
                <a:spcPts val="0"/>
              </a:spcBef>
            </a:pPr>
            <a:endParaRPr lang="ru-RU" sz="1600" dirty="0"/>
          </a:p>
          <a:p>
            <a:pPr marL="0" indent="0">
              <a:spcBef>
                <a:spcPts val="0"/>
              </a:spcBef>
            </a:pPr>
            <a:endParaRPr lang="ru-RU" sz="16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4187847"/>
              </p:ext>
            </p:extLst>
          </p:nvPr>
        </p:nvGraphicFramePr>
        <p:xfrm>
          <a:off x="1524000" y="2492896"/>
          <a:ext cx="621635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543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0405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День </a:t>
            </a:r>
            <a:r>
              <a:rPr lang="ru-RU" sz="2400" b="1" dirty="0"/>
              <a:t>качества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764704"/>
            <a:ext cx="8229600" cy="539225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600" dirty="0"/>
              <a:t>П</a:t>
            </a:r>
            <a:r>
              <a:rPr lang="ru-RU" sz="1600" dirty="0" smtClean="0"/>
              <a:t>риняли </a:t>
            </a:r>
            <a:r>
              <a:rPr lang="ru-RU" sz="1600" dirty="0"/>
              <a:t>участие </a:t>
            </a:r>
            <a:r>
              <a:rPr lang="ru-RU" sz="1600" b="1" dirty="0"/>
              <a:t>161 </a:t>
            </a:r>
            <a:r>
              <a:rPr lang="ru-RU" sz="1600" b="1" dirty="0" smtClean="0"/>
              <a:t>человек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/>
              <a:t>Цель:</a:t>
            </a:r>
            <a:r>
              <a:rPr lang="ru-RU" sz="1600" dirty="0"/>
              <a:t> узнать удовлетворяет ли пользователей: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- расстановка стеллажей и книг  на абонементе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- оформление внутреннего пространства библиотеки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- режим работы библиотеки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- уровень профессиональной компетенции библиотекарей</a:t>
            </a:r>
          </a:p>
          <a:p>
            <a:endParaRPr lang="ru-RU" sz="18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26994632"/>
              </p:ext>
            </p:extLst>
          </p:nvPr>
        </p:nvGraphicFramePr>
        <p:xfrm>
          <a:off x="683568" y="2348880"/>
          <a:ext cx="813690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029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96312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оциологическое </a:t>
            </a:r>
            <a:r>
              <a:rPr lang="ru-RU" b="1" dirty="0">
                <a:solidFill>
                  <a:srgbClr val="C00000"/>
                </a:solidFill>
              </a:rPr>
              <a:t>исследование </a:t>
            </a:r>
            <a:r>
              <a:rPr lang="ru-RU" b="1" dirty="0" smtClean="0">
                <a:solidFill>
                  <a:srgbClr val="C00000"/>
                </a:solidFill>
              </a:rPr>
              <a:t>показало: </a:t>
            </a:r>
          </a:p>
          <a:p>
            <a:pPr marL="0" indent="0">
              <a:buNone/>
            </a:pPr>
            <a:endParaRPr lang="ru-RU" b="1" dirty="0" smtClean="0"/>
          </a:p>
          <a:p>
            <a:pPr algn="just">
              <a:buFontTx/>
              <a:buChar char="-"/>
            </a:pPr>
            <a:r>
              <a:rPr lang="ru-RU" dirty="0" smtClean="0"/>
              <a:t>современные </a:t>
            </a:r>
            <a:r>
              <a:rPr lang="ru-RU" dirty="0"/>
              <a:t>читатели находят время для </a:t>
            </a:r>
            <a:r>
              <a:rPr lang="ru-RU" dirty="0" smtClean="0"/>
              <a:t>посещения</a:t>
            </a:r>
          </a:p>
          <a:p>
            <a:pPr marL="0" indent="0" algn="just">
              <a:buNone/>
            </a:pPr>
            <a:r>
              <a:rPr lang="ru-RU" dirty="0" smtClean="0"/>
              <a:t>библиотеки</a:t>
            </a:r>
            <a:r>
              <a:rPr lang="ru-RU" dirty="0"/>
              <a:t>,  чтения, считают местом общения и проведения свободного времени, источником получения полезных советов, помощником в решении различного рода проблем. У нас читают не только для дела, но и для удовольствия</a:t>
            </a:r>
            <a:r>
              <a:rPr lang="ru-RU" dirty="0" smtClean="0"/>
              <a:t>.</a:t>
            </a:r>
          </a:p>
          <a:p>
            <a:pPr algn="just">
              <a:buFontTx/>
              <a:buChar char="-"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- пользователи </a:t>
            </a:r>
            <a:r>
              <a:rPr lang="ru-RU" dirty="0"/>
              <a:t>работой библиотеки и библиотекарями довольны, а пополнение библиотечного фонда будет способствовать наиболее полному удовлетворению запросов пользователей и привлечение новых читателей.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06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Платные услуги</a:t>
            </a:r>
            <a:b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Bookman Old Style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Bookman Old Style" pitchFamily="18" charset="0"/>
              </a:rPr>
              <a:t>З</a:t>
            </a:r>
            <a:r>
              <a:rPr lang="ru-RU" sz="1400" b="1" dirty="0" smtClean="0">
                <a:solidFill>
                  <a:schemeClr val="tx1"/>
                </a:solidFill>
                <a:latin typeface="Bookman Old Style" pitchFamily="18" charset="0"/>
              </a:rPr>
              <a:t>аработано на  1 жителя – 2,42 руб.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10550869"/>
              </p:ext>
            </p:extLst>
          </p:nvPr>
        </p:nvGraphicFramePr>
        <p:xfrm>
          <a:off x="457200" y="1219200"/>
          <a:ext cx="8363272" cy="4370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959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Наиболее востребованные платные услуги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190609896"/>
              </p:ext>
            </p:extLst>
          </p:nvPr>
        </p:nvGraphicFramePr>
        <p:xfrm>
          <a:off x="457200" y="1219200"/>
          <a:ext cx="8229600" cy="493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134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Сотрудничество библиотек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79760057"/>
              </p:ext>
            </p:extLst>
          </p:nvPr>
        </p:nvGraphicFramePr>
        <p:xfrm>
          <a:off x="457200" y="908720"/>
          <a:ext cx="8229600" cy="5247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157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6828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Информирование о деятельности библиотек</a:t>
            </a:r>
            <a:endParaRPr lang="ru-RU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692696"/>
            <a:ext cx="8229600" cy="55446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 algn="r">
              <a:buNone/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«Библиотеки Свечи»</a:t>
            </a:r>
          </a:p>
          <a:p>
            <a:pPr marL="0" indent="0" algn="r">
              <a:buNone/>
            </a:pPr>
            <a:r>
              <a:rPr lang="ru-RU" dirty="0" smtClean="0"/>
              <a:t> (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vk.com/vbibsveche</a:t>
            </a:r>
            <a:r>
              <a:rPr lang="ru-RU" dirty="0" smtClean="0"/>
              <a:t>)</a:t>
            </a:r>
          </a:p>
          <a:p>
            <a:pPr marL="0" indent="0" algn="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                                                          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                                                                  Сайт </a:t>
            </a:r>
          </a:p>
          <a:p>
            <a:pPr marL="0" indent="0" algn="r">
              <a:buNone/>
            </a:pPr>
            <a:r>
              <a:rPr lang="ru-RU" dirty="0" smtClean="0"/>
              <a:t>                                                                                                              (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://svechabiblio.ru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pPr marL="0" indent="0" algn="r">
              <a:buNone/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Районная газета 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«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Наша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Свечи»</a:t>
            </a:r>
          </a:p>
          <a:p>
            <a:pPr marL="0" indent="0" algn="r">
              <a:buNone/>
            </a:pPr>
            <a:r>
              <a:rPr lang="ru-RU" dirty="0" smtClean="0"/>
              <a:t> (</a:t>
            </a:r>
            <a:r>
              <a:rPr lang="ru-RU" i="1" dirty="0" smtClean="0"/>
              <a:t>61 публикация)</a:t>
            </a:r>
            <a:endParaRPr lang="ru-RU" i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48" y="1196752"/>
            <a:ext cx="3600400" cy="80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30" y="2492896"/>
            <a:ext cx="3118968" cy="222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00"/>
          <a:stretch/>
        </p:blipFill>
        <p:spPr bwMode="auto">
          <a:xfrm>
            <a:off x="843930" y="5085184"/>
            <a:ext cx="3048000" cy="140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37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Издательская деятельность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83084"/>
            <a:ext cx="8229600" cy="49738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900" dirty="0">
                <a:latin typeface="Bookman Old Style" pitchFamily="18" charset="0"/>
              </a:rPr>
              <a:t>Центральная районная библиотека им. О.М. </a:t>
            </a:r>
            <a:r>
              <a:rPr lang="ru-RU" sz="1900" dirty="0" err="1">
                <a:latin typeface="Bookman Old Style" pitchFamily="18" charset="0"/>
              </a:rPr>
              <a:t>Куваева</a:t>
            </a:r>
            <a:r>
              <a:rPr lang="ru-RU" sz="1900" dirty="0">
                <a:latin typeface="Bookman Old Style" pitchFamily="18" charset="0"/>
              </a:rPr>
              <a:t>  выпустила </a:t>
            </a:r>
            <a:endParaRPr lang="ru-RU" sz="1900" dirty="0" smtClean="0"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1900" dirty="0" smtClean="0">
                <a:latin typeface="Bookman Old Style" pitchFamily="18" charset="0"/>
              </a:rPr>
              <a:t>74 </a:t>
            </a:r>
            <a:r>
              <a:rPr lang="ru-RU" sz="1900" dirty="0">
                <a:latin typeface="Bookman Old Style" pitchFamily="18" charset="0"/>
              </a:rPr>
              <a:t>названия </a:t>
            </a:r>
            <a:r>
              <a:rPr lang="ru-RU" sz="1900" dirty="0" smtClean="0">
                <a:latin typeface="Bookman Old Style" pitchFamily="18" charset="0"/>
              </a:rPr>
              <a:t>библиографических  изданий, </a:t>
            </a:r>
          </a:p>
          <a:p>
            <a:pPr marL="0" indent="0">
              <a:buNone/>
            </a:pPr>
            <a:r>
              <a:rPr lang="ru-RU" sz="1900" dirty="0" smtClean="0">
                <a:latin typeface="Bookman Old Style" pitchFamily="18" charset="0"/>
              </a:rPr>
              <a:t>Центральная детская </a:t>
            </a:r>
            <a:r>
              <a:rPr lang="ru-RU" sz="1900" dirty="0">
                <a:latin typeface="Bookman Old Style" pitchFamily="18" charset="0"/>
              </a:rPr>
              <a:t>библиотека   - 22 названия</a:t>
            </a:r>
            <a:r>
              <a:rPr lang="ru-RU" sz="1900" dirty="0" smtClean="0">
                <a:latin typeface="Bookman Old Style" pitchFamily="18" charset="0"/>
              </a:rPr>
              <a:t>. </a:t>
            </a:r>
          </a:p>
          <a:p>
            <a:pPr marL="0" indent="0">
              <a:buNone/>
            </a:pPr>
            <a:r>
              <a:rPr lang="ru-RU" sz="1900" dirty="0" smtClean="0">
                <a:latin typeface="Bookman Old Style" pitchFamily="18" charset="0"/>
              </a:rPr>
              <a:t>(всего – 96)</a:t>
            </a:r>
          </a:p>
          <a:p>
            <a:pPr marL="0" indent="0" algn="ctr">
              <a:buNone/>
            </a:pPr>
            <a:r>
              <a:rPr lang="ru-RU" b="1" dirty="0" smtClean="0"/>
              <a:t>Сборники </a:t>
            </a:r>
          </a:p>
          <a:p>
            <a:pPr marL="0" indent="0">
              <a:buNone/>
            </a:pPr>
            <a:r>
              <a:rPr lang="ru-RU" dirty="0"/>
              <a:t>«Зов сердца</a:t>
            </a:r>
            <a:r>
              <a:rPr lang="ru-RU" dirty="0" smtClean="0"/>
              <a:t>»(</a:t>
            </a:r>
            <a:r>
              <a:rPr lang="ru-RU" sz="2200" i="1" dirty="0"/>
              <a:t>стихи Сороколетовой С.Н</a:t>
            </a:r>
            <a:r>
              <a:rPr lang="ru-RU" i="1" dirty="0"/>
              <a:t>. </a:t>
            </a:r>
            <a:r>
              <a:rPr lang="ru-RU" i="1" dirty="0" smtClean="0"/>
              <a:t>)</a:t>
            </a:r>
          </a:p>
          <a:p>
            <a:pPr marL="0" indent="0">
              <a:buNone/>
            </a:pPr>
            <a:r>
              <a:rPr lang="ru-RU" dirty="0"/>
              <a:t>«Мы помним о Чернобыле» (</a:t>
            </a:r>
            <a:r>
              <a:rPr lang="ru-RU" sz="2200" i="1" dirty="0"/>
              <a:t>о </a:t>
            </a:r>
            <a:r>
              <a:rPr lang="ru-RU" sz="2200" i="1" dirty="0" err="1"/>
              <a:t>свечинцах</a:t>
            </a:r>
            <a:r>
              <a:rPr lang="ru-RU" sz="2200" i="1" dirty="0"/>
              <a:t> – чернобыльцах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 smtClean="0"/>
              <a:t>«Библиотечный юбилей» (</a:t>
            </a:r>
            <a:r>
              <a:rPr lang="ru-RU" sz="2200" i="1" dirty="0" smtClean="0"/>
              <a:t>к 80- летнему юбилею библиотеки)</a:t>
            </a:r>
          </a:p>
          <a:p>
            <a:pPr marL="0" indent="0">
              <a:buNone/>
            </a:pPr>
            <a:r>
              <a:rPr lang="ru-RU" dirty="0"/>
              <a:t>«След в истории посёлка</a:t>
            </a:r>
            <a:r>
              <a:rPr lang="ru-RU" dirty="0" smtClean="0"/>
              <a:t>» (</a:t>
            </a:r>
            <a:r>
              <a:rPr lang="ru-RU" sz="2200" i="1" dirty="0"/>
              <a:t>история Свечинской ПМК-13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/>
              <a:t>«С юбилеем «Теремок</a:t>
            </a:r>
            <a:r>
              <a:rPr lang="ru-RU" dirty="0" smtClean="0"/>
              <a:t>» (</a:t>
            </a:r>
            <a:r>
              <a:rPr lang="ru-RU" sz="2200" i="1" dirty="0"/>
              <a:t>к 55-летию детского сада «Теремок</a:t>
            </a:r>
            <a:r>
              <a:rPr lang="ru-RU" sz="2200" i="1" dirty="0" smtClean="0"/>
              <a:t>»)</a:t>
            </a:r>
          </a:p>
          <a:p>
            <a:pPr marL="0" indent="0">
              <a:buNone/>
            </a:pPr>
            <a:r>
              <a:rPr lang="ru-RU" dirty="0"/>
              <a:t>«Талант земляка</a:t>
            </a:r>
            <a:r>
              <a:rPr lang="ru-RU" dirty="0" smtClean="0"/>
              <a:t>» (</a:t>
            </a:r>
            <a:r>
              <a:rPr lang="ru-RU" sz="2200" i="1" dirty="0"/>
              <a:t>В.И. Матвеев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/>
              <a:t>«Путь к зрителю</a:t>
            </a:r>
            <a:r>
              <a:rPr lang="ru-RU" dirty="0" smtClean="0"/>
              <a:t>» (</a:t>
            </a:r>
            <a:r>
              <a:rPr lang="ru-RU" sz="2200" i="1" dirty="0"/>
              <a:t>история киносети Свечинского района, </a:t>
            </a:r>
            <a:endParaRPr lang="ru-RU" sz="2200" i="1" dirty="0" smtClean="0"/>
          </a:p>
          <a:p>
            <a:pPr marL="0" indent="0">
              <a:buNone/>
            </a:pPr>
            <a:r>
              <a:rPr lang="ru-RU" sz="2200" i="1" dirty="0" smtClean="0"/>
              <a:t>о В.А</a:t>
            </a:r>
            <a:r>
              <a:rPr lang="ru-RU" sz="2200" i="1" dirty="0"/>
              <a:t>. Глушкове, В.В. </a:t>
            </a:r>
            <a:r>
              <a:rPr lang="ru-RU" sz="2200" i="1" dirty="0" err="1" smtClean="0"/>
              <a:t>Шашмурине</a:t>
            </a:r>
            <a:r>
              <a:rPr lang="ru-RU" sz="2200" dirty="0" smtClean="0"/>
              <a:t>)</a:t>
            </a:r>
            <a:endParaRPr lang="ru-RU" sz="2200" b="1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82960"/>
            <a:ext cx="11525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6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Клубы, кружки</a:t>
            </a:r>
            <a:b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Bookman Old Style" pitchFamily="18" charset="0"/>
              </a:rPr>
              <a:t>(всего 18)</a:t>
            </a:r>
            <a:endParaRPr lang="ru-RU" sz="1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26087692"/>
              </p:ext>
            </p:extLst>
          </p:nvPr>
        </p:nvGraphicFramePr>
        <p:xfrm>
          <a:off x="457200" y="1125538"/>
          <a:ext cx="8229600" cy="5030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085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Основные направления работы 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- </a:t>
            </a:r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историко-патриотическое</a:t>
            </a:r>
          </a:p>
          <a:p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- краеведческое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- экологическое </a:t>
            </a:r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просвещение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- 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правовое </a:t>
            </a:r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просвещение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- духовно-нравственное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- работа с семьей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- пропаганда художественной литературы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- эстетическое воспитание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73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16768624"/>
              </p:ext>
            </p:extLst>
          </p:nvPr>
        </p:nvGraphicFramePr>
        <p:xfrm>
          <a:off x="457200" y="1219200"/>
          <a:ext cx="8229600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99592" y="116632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</a:rPr>
              <a:t>Главная </a:t>
            </a:r>
            <a:r>
              <a:rPr lang="ru-RU" sz="2000" b="1" dirty="0" smtClean="0">
                <a:solidFill>
                  <a:srgbClr val="C00000"/>
                </a:solidFill>
              </a:rPr>
              <a:t>задача</a:t>
            </a:r>
          </a:p>
          <a:p>
            <a:pPr lvl="0" algn="ctr"/>
            <a:r>
              <a:rPr lang="ru-RU" b="1" dirty="0" smtClean="0"/>
              <a:t>Выполнение </a:t>
            </a:r>
            <a:r>
              <a:rPr lang="ru-RU" b="1" dirty="0"/>
              <a:t>мероприятий «дорожной карты», направленных на повышение  эффективности деятельности МКУК «Свечинская МБС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0990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Участие в областных конкурсах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563888" y="1268760"/>
            <a:ext cx="5061248" cy="4937760"/>
          </a:xfrm>
        </p:spPr>
        <p:txBody>
          <a:bodyPr>
            <a:normAutofit/>
          </a:bodyPr>
          <a:lstStyle/>
          <a:p>
            <a:r>
              <a:rPr lang="ru-RU" dirty="0" smtClean="0"/>
              <a:t>Читатели центральной районной библиотеки им.О.М.Куваева приняли участие в онлайн-викторине «С Консультантом Я на «5» все законы буду знать!»</a:t>
            </a:r>
          </a:p>
          <a:p>
            <a:endParaRPr lang="ru-RU" dirty="0"/>
          </a:p>
          <a:p>
            <a:r>
              <a:rPr lang="ru-RU" dirty="0" smtClean="0"/>
              <a:t>Читатели центральной детской библиотеки приняли участие в районном этапе Всероссийской олимпиады «Символы России»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" y="1556793"/>
            <a:ext cx="369770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259599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06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5229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Проведено  </a:t>
            </a:r>
            <a:r>
              <a:rPr lang="ru-RU" b="1" dirty="0">
                <a:solidFill>
                  <a:srgbClr val="C00000"/>
                </a:solidFill>
              </a:rPr>
              <a:t>598 массовых мероприятий,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их </a:t>
            </a:r>
            <a:r>
              <a:rPr lang="ru-RU" b="1" dirty="0">
                <a:solidFill>
                  <a:srgbClr val="C00000"/>
                </a:solidFill>
              </a:rPr>
              <a:t>посетили 9036 читателей.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Было </a:t>
            </a:r>
            <a:r>
              <a:rPr lang="ru-RU" b="1" dirty="0">
                <a:solidFill>
                  <a:srgbClr val="C00000"/>
                </a:solidFill>
              </a:rPr>
              <a:t>оформлено 399 книжных выставок.</a:t>
            </a:r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3074" name="Picture 2" descr="D:\документы вел\Мои рисунки\закрытие биб дворика 2016\20161007_1448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20035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окументы вел\Мои рисунки\Р Е Д А К Ц И Я\P101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00808"/>
            <a:ext cx="2704356" cy="202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документы вел\закрытие года кино\100OLYMP\P101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1340768"/>
            <a:ext cx="297633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745" y="4149080"/>
            <a:ext cx="32766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52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Яркие, интересные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  <a:latin typeface="Bookman Old Style" pitchFamily="18" charset="0"/>
              </a:rPr>
              <a:t>м</a:t>
            </a:r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ероприятия года</a:t>
            </a:r>
            <a:endParaRPr lang="ru-RU" sz="3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37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2401"/>
            <a:ext cx="8229600" cy="6843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Новогодний </a:t>
            </a:r>
            <a:r>
              <a:rPr lang="ru-RU" sz="2800" b="1" dirty="0" err="1" smtClean="0">
                <a:solidFill>
                  <a:srgbClr val="C00000"/>
                </a:solidFill>
                <a:latin typeface="Bookman Old Style" pitchFamily="18" charset="0"/>
              </a:rPr>
              <a:t>киносерпантин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J:\новогодние\P101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3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J:\новогодние\P1010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9"/>
          <a:stretch/>
        </p:blipFill>
        <p:spPr bwMode="auto">
          <a:xfrm>
            <a:off x="4732020" y="2780928"/>
            <a:ext cx="4312968" cy="400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8640"/>
            <a:ext cx="259563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50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268760"/>
            <a:ext cx="8229600" cy="49377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8640"/>
            <a:ext cx="259563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476672"/>
            <a:ext cx="2664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C00000"/>
                </a:solidFill>
                <a:latin typeface="Bookman Old Style" pitchFamily="18" charset="0"/>
              </a:rPr>
              <a:t>Библионочь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5123" name="Picture 3" descr="D:\документы вел\Мои рисунки\Р Е Д А К Ц И Я\P101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042792" cy="303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документы вел\Мои рисунки\Р Е Д А К Ц И Я\P1010013 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54" y="2723083"/>
            <a:ext cx="5291446" cy="370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16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Ночь искусств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40"/>
            <a:ext cx="2091581" cy="145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D:\документы вел\сценарии\ночь иск\20161104_152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2" y="1052736"/>
            <a:ext cx="473652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документы вел\сценарии\ночь иск\ночь искусств\100OLYMP\P101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33074"/>
            <a:ext cx="5152818" cy="386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48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Ночь искусств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40"/>
            <a:ext cx="2091581" cy="145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D:\документы вел\сценарии\ночь иск\ночь искусств\100OLYMP\P101001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866613" cy="364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документы вел\сценарии\ночь иск\ночь искусств\100OLYMP\P10100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1"/>
          <a:stretch/>
        </p:blipFill>
        <p:spPr bwMode="auto">
          <a:xfrm>
            <a:off x="3909059" y="3068960"/>
            <a:ext cx="5234941" cy="306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67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563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Кинолекторий </a:t>
            </a:r>
            <a:b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«Кино по пятницам»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D:\документы вел\Мои рисунки\кинолекторий 11.10.2016\2016 10 11 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644008" cy="348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4361"/>
            <a:ext cx="20907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65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1286"/>
            <a:ext cx="8229600" cy="75632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  <a:latin typeface="Bookman Old Style" pitchFamily="18" charset="0"/>
              </a:rPr>
              <a:t>Вечер-воспоминание</a:t>
            </a:r>
            <a:br>
              <a:rPr lang="ru-RU" sz="31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Bookman Old Style" pitchFamily="18" charset="0"/>
              </a:rPr>
              <a:t> «Путь к зрителю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D:\документы вел\Мои рисунки\презент. путь к зрителю\100OLYMP\Новая папка\P10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9"/>
            <a:ext cx="4800532" cy="36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39"/>
            <a:ext cx="20907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 descr="D:\документы вел\Мои рисунки\презент. путь к зрителю\100OLYMP\Новая папка\P101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761020" cy="357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11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Bookman Old Style" pitchFamily="18" charset="0"/>
              </a:rPr>
              <a:t>Кинокниговечер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  </a:t>
            </a:r>
            <a:b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  <a:latin typeface="Bookman Old Style" pitchFamily="18" charset="0"/>
              </a:rPr>
              <a:t>Кинотропинки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 Л. Филатова»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39"/>
            <a:ext cx="20907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J:\закрытие года кино2016\100OLYMP\P1010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7" r="6998"/>
          <a:stretch/>
        </p:blipFill>
        <p:spPr bwMode="auto">
          <a:xfrm>
            <a:off x="323528" y="1196752"/>
            <a:ext cx="5231452" cy="377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J:\закрытие года кино2016\100OLYMP\P10100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8"/>
          <a:stretch/>
        </p:blipFill>
        <p:spPr bwMode="auto">
          <a:xfrm>
            <a:off x="4067944" y="3356992"/>
            <a:ext cx="4977044" cy="292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94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Материально-техническая база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На содержание МКУК «Свечинская МБС»</a:t>
            </a:r>
          </a:p>
          <a:p>
            <a:pPr marL="0" indent="0">
              <a:buNone/>
            </a:pPr>
            <a:r>
              <a:rPr lang="ru-RU" dirty="0" smtClean="0"/>
              <a:t>поступило и израсходовано 3377,5 (</a:t>
            </a:r>
            <a:r>
              <a:rPr lang="ru-RU" dirty="0" err="1" smtClean="0"/>
              <a:t>тыс.руб</a:t>
            </a:r>
            <a:r>
              <a:rPr lang="ru-RU" dirty="0" smtClean="0"/>
              <a:t>.)</a:t>
            </a:r>
          </a:p>
          <a:p>
            <a:pPr marL="0" indent="0">
              <a:buNone/>
            </a:pPr>
            <a:r>
              <a:rPr lang="ru-RU" dirty="0"/>
              <a:t>И</a:t>
            </a:r>
            <a:r>
              <a:rPr lang="ru-RU" dirty="0" smtClean="0"/>
              <a:t>з них на комплектование потрачено 66,9 (тыс. руб.):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- 5,3 (тыс. руб.) – федеральный трансферт на приобретение литературы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-  61,6 (тыс. руб.) на подписку периодических изданий и приобретение книг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91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Bookman Old Style" pitchFamily="18" charset="0"/>
              </a:rPr>
              <a:t>Кинокниговечер</a:t>
            </a:r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  </a:t>
            </a:r>
            <a:br>
              <a:rPr lang="ru-RU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«</a:t>
            </a:r>
            <a:r>
              <a:rPr lang="ru-RU" b="1" dirty="0" err="1">
                <a:solidFill>
                  <a:srgbClr val="C00000"/>
                </a:solidFill>
                <a:latin typeface="Bookman Old Style" pitchFamily="18" charset="0"/>
              </a:rPr>
              <a:t>Кинотропинки</a:t>
            </a:r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 Л. Филатова»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39"/>
            <a:ext cx="20907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J:\закрытие года кино2016\SDC113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/>
          <a:stretch/>
        </p:blipFill>
        <p:spPr bwMode="auto">
          <a:xfrm>
            <a:off x="460698" y="1124744"/>
            <a:ext cx="489426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закрытие года кино2016\SDC113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34" y="3212976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37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02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Литературные вечера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D:\документы вел\Мои рисунки\2016 09 22 Библиотека\2016 09 22 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692696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J:\DCIM\100OLYMP\P1010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9"/>
          <a:stretch/>
        </p:blipFill>
        <p:spPr bwMode="auto">
          <a:xfrm>
            <a:off x="3377912" y="3212976"/>
            <a:ext cx="5667075" cy="285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69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Презентация сборника «Зов сердца»</a:t>
            </a:r>
            <a:b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(</a:t>
            </a:r>
            <a:r>
              <a:rPr lang="ru-RU" sz="2800" b="1" dirty="0" err="1" smtClean="0">
                <a:solidFill>
                  <a:srgbClr val="C00000"/>
                </a:solidFill>
                <a:latin typeface="Bookman Old Style" pitchFamily="18" charset="0"/>
              </a:rPr>
              <a:t>С.Н.Сороколетова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)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205875"/>
            <a:ext cx="8229600" cy="49377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D:\документы вел\Мои рисунки\Р Е Д А К Ц И Я\DSC08887 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4" y="1212771"/>
            <a:ext cx="4719364" cy="330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документы вел\Мои рисунки\Р Е Д А К Ц И Я\DSC08901 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27407"/>
            <a:ext cx="5292079" cy="370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22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5632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Встреча с фотохудожником </a:t>
            </a:r>
            <a:r>
              <a:rPr lang="ru-RU" sz="2800" b="1" dirty="0" err="1" smtClean="0">
                <a:solidFill>
                  <a:srgbClr val="C00000"/>
                </a:solidFill>
                <a:latin typeface="Bookman Old Style" pitchFamily="18" charset="0"/>
              </a:rPr>
              <a:t>В.А.Городиловым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J:\Городилов2\DSC00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5580112" cy="372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J:\Городилов2\DSC009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7" t="12406" b="30020"/>
          <a:stretch/>
        </p:blipFill>
        <p:spPr bwMode="auto">
          <a:xfrm>
            <a:off x="2843808" y="3789040"/>
            <a:ext cx="6099634" cy="26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J:\Городилов2\DSC009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0" t="9312" r="33750"/>
          <a:stretch/>
        </p:blipFill>
        <p:spPr bwMode="auto">
          <a:xfrm>
            <a:off x="6084168" y="117788"/>
            <a:ext cx="2528112" cy="366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59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День православной книги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J:\2016 03 13-14 День православной книги\2016 03 14 День прав. книги Библиотека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0247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J:\2016 03 13-14 День православной книги\2016 03 14 День прав. книги Библиотека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/>
          <a:stretch/>
        </p:blipFill>
        <p:spPr bwMode="auto">
          <a:xfrm>
            <a:off x="5039544" y="2690751"/>
            <a:ext cx="3936437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72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Совместные мероприятия с КЦСОН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8229600" cy="52482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J:\день инвалида 2016\100OLYMP\P101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4544996" cy="340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J:\день матери с КЦСОН2016\SDC113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5"/>
          <a:stretch/>
        </p:blipFill>
        <p:spPr bwMode="auto">
          <a:xfrm>
            <a:off x="3995936" y="3212976"/>
            <a:ext cx="4860032" cy="321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5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Юбилей библиотек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D:\документы вел\ЮБИЛЕИ\юбилей библиотеки\фото юб биб 2016\фото с юбилея библиотек\библиотекари района и ветеран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68"/>
            <a:ext cx="7884368" cy="525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87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D:\документы вел\ЮБИЛЕИ\юбилей библиотеки\фото юб биб 2016\фото с юбилея библиотек\гости праздни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95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Ночь литературы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 descr="J:\3 июня ночь литературы\100OLYMP\P101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72" y="2622064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J:\3 июня ночь литературы\100OLYMP\P101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9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7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Bookman Old Style" pitchFamily="18" charset="0"/>
              </a:rPr>
              <a:t>Куваевские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 чтения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D:\документы вел\куваев\куваев 2016\куваевские чтения2016\P101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08720"/>
            <a:ext cx="4416489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документы вел\куваев\куваев 2016\куваевские чтения2016\P1010037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51187"/>
            <a:ext cx="5110071" cy="383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8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rina\Desktop\для сайта библиотеки\6мая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356" y="56044"/>
            <a:ext cx="1902742" cy="181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68409"/>
            <a:ext cx="8229600" cy="468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Bookman Old Style" pitchFamily="18" charset="0"/>
              </a:rPr>
              <a:t>Организационно-методическая </a:t>
            </a:r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деятельность</a:t>
            </a:r>
            <a:endParaRPr lang="ru-RU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836712"/>
            <a:ext cx="8229600" cy="532024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14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fontAlgn="base">
              <a:buNone/>
            </a:pPr>
            <a:r>
              <a:rPr lang="ru-RU" sz="1400" b="1" dirty="0">
                <a:solidFill>
                  <a:srgbClr val="002060"/>
                </a:solidFill>
                <a:latin typeface="Bookman Old Style" pitchFamily="18" charset="0"/>
              </a:rPr>
              <a:t>Внимание в 2016 году было направлено на:</a:t>
            </a:r>
          </a:p>
          <a:p>
            <a:pPr marL="0" indent="0" fontAlgn="base">
              <a:buNone/>
            </a:pPr>
            <a:r>
              <a:rPr lang="ru-RU" sz="1400" dirty="0"/>
              <a:t>·   </a:t>
            </a:r>
            <a:r>
              <a:rPr lang="ru-RU" sz="1400" dirty="0">
                <a:latin typeface="Bookman Old Style" pitchFamily="18" charset="0"/>
              </a:rPr>
              <a:t>      обеспечение регулярного пополнения и обновления профессиональных знаний,</a:t>
            </a:r>
          </a:p>
          <a:p>
            <a:pPr marL="0" indent="0" fontAlgn="base">
              <a:buNone/>
            </a:pPr>
            <a:r>
              <a:rPr lang="ru-RU" sz="1400" dirty="0">
                <a:latin typeface="Bookman Old Style" pitchFamily="18" charset="0"/>
              </a:rPr>
              <a:t>·         изучение передового, творческого опыта в библиотечном деле,</a:t>
            </a:r>
          </a:p>
          <a:p>
            <a:pPr marL="0" indent="0" fontAlgn="base">
              <a:buNone/>
            </a:pPr>
            <a:r>
              <a:rPr lang="ru-RU" sz="1400" dirty="0">
                <a:latin typeface="Bookman Old Style" pitchFamily="18" charset="0"/>
              </a:rPr>
              <a:t>·         творческий подход к сочетанию традиций и новаций в библиотеках,</a:t>
            </a:r>
          </a:p>
          <a:p>
            <a:pPr marL="0" indent="0" fontAlgn="base">
              <a:buNone/>
            </a:pPr>
            <a:r>
              <a:rPr lang="ru-RU" sz="1400" dirty="0">
                <a:latin typeface="Bookman Old Style" pitchFamily="18" charset="0"/>
              </a:rPr>
              <a:t>·         повышение престижа библиотек в районе,</a:t>
            </a:r>
          </a:p>
          <a:p>
            <a:pPr marL="0" indent="0" fontAlgn="base">
              <a:buNone/>
            </a:pPr>
            <a:r>
              <a:rPr lang="ru-RU" sz="1400" dirty="0">
                <a:latin typeface="Bookman Old Style" pitchFamily="18" charset="0"/>
              </a:rPr>
              <a:t>·         максимальную открытость деятельности библиотек, как для самих библиотекарей, так и для читающего и не читающего населения района.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Работал клуб «И.Т.Р.» (Интеллект. Творчество. Развитие.) </a:t>
            </a:r>
          </a:p>
          <a:p>
            <a:pPr marL="0" indent="0">
              <a:buNone/>
            </a:pPr>
            <a:r>
              <a:rPr lang="ru-RU" sz="1400" dirty="0">
                <a:latin typeface="Bookman Old Style" pitchFamily="18" charset="0"/>
              </a:rPr>
              <a:t>Ч</a:t>
            </a:r>
            <a:r>
              <a:rPr lang="ru-RU" sz="1400" dirty="0" smtClean="0">
                <a:latin typeface="Bookman Old Style" pitchFamily="18" charset="0"/>
              </a:rPr>
              <a:t>итательская </a:t>
            </a:r>
            <a:r>
              <a:rPr lang="ru-RU" sz="1400" dirty="0">
                <a:latin typeface="Bookman Old Style" pitchFamily="18" charset="0"/>
              </a:rPr>
              <a:t>конференция библиотекарей</a:t>
            </a:r>
            <a:r>
              <a:rPr lang="ru-RU" sz="1400" i="1" dirty="0">
                <a:latin typeface="Bookman Old Style" pitchFamily="18" charset="0"/>
              </a:rPr>
              <a:t> «Новинки художественной литературы</a:t>
            </a:r>
            <a:r>
              <a:rPr lang="ru-RU" sz="1400" i="1" dirty="0" smtClean="0">
                <a:latin typeface="Bookman Old Style" pitchFamily="18" charset="0"/>
              </a:rPr>
              <a:t>»</a:t>
            </a:r>
          </a:p>
          <a:p>
            <a:pPr marL="0" indent="0">
              <a:buNone/>
            </a:pPr>
            <a:r>
              <a:rPr lang="ru-RU" sz="1400" i="1" dirty="0" smtClean="0">
                <a:latin typeface="Bookman Old Style" pitchFamily="18" charset="0"/>
              </a:rPr>
              <a:t> </a:t>
            </a:r>
            <a:r>
              <a:rPr lang="ru-RU" sz="1400" dirty="0">
                <a:latin typeface="Bookman Old Style" pitchFamily="18" charset="0"/>
              </a:rPr>
              <a:t>Б</a:t>
            </a:r>
            <a:r>
              <a:rPr lang="ru-RU" sz="1400" dirty="0" smtClean="0">
                <a:latin typeface="Bookman Old Style" pitchFamily="18" charset="0"/>
              </a:rPr>
              <a:t>иблиотечная </a:t>
            </a:r>
            <a:r>
              <a:rPr lang="ru-RU" sz="1400" dirty="0">
                <a:latin typeface="Bookman Old Style" pitchFamily="18" charset="0"/>
              </a:rPr>
              <a:t>мастерская</a:t>
            </a:r>
            <a:r>
              <a:rPr lang="ru-RU" sz="1400" i="1" dirty="0">
                <a:latin typeface="Bookman Old Style" pitchFamily="18" charset="0"/>
              </a:rPr>
              <a:t> «Россыпь книжных сокровищ</a:t>
            </a:r>
            <a:r>
              <a:rPr lang="ru-RU" sz="1400" i="1" dirty="0" smtClean="0">
                <a:latin typeface="Bookman Old Style" pitchFamily="18" charset="0"/>
              </a:rPr>
              <a:t>»</a:t>
            </a:r>
          </a:p>
          <a:p>
            <a:pPr marL="0" indent="0">
              <a:buNone/>
            </a:pPr>
            <a:r>
              <a:rPr lang="ru-RU" sz="1400" dirty="0">
                <a:latin typeface="Bookman Old Style" pitchFamily="18" charset="0"/>
              </a:rPr>
              <a:t>З</a:t>
            </a:r>
            <a:r>
              <a:rPr lang="ru-RU" sz="1400" dirty="0" smtClean="0">
                <a:latin typeface="Bookman Old Style" pitchFamily="18" charset="0"/>
              </a:rPr>
              <a:t>аочная консультация</a:t>
            </a:r>
            <a:r>
              <a:rPr lang="ru-RU" sz="1400" i="1" dirty="0" smtClean="0">
                <a:latin typeface="Bookman Old Style" pitchFamily="18" charset="0"/>
              </a:rPr>
              <a:t> </a:t>
            </a:r>
            <a:r>
              <a:rPr lang="ru-RU" sz="1400" i="1" dirty="0">
                <a:latin typeface="Bookman Old Style" pitchFamily="18" charset="0"/>
              </a:rPr>
              <a:t>«Куклотерапия и </a:t>
            </a:r>
            <a:r>
              <a:rPr lang="ru-RU" sz="1400" i="1" dirty="0" smtClean="0">
                <a:latin typeface="Bookman Old Style" pitchFamily="18" charset="0"/>
              </a:rPr>
              <a:t>игротерапия, </a:t>
            </a:r>
            <a:r>
              <a:rPr lang="ru-RU" sz="1400" i="1" dirty="0">
                <a:latin typeface="Bookman Old Style" pitchFamily="18" charset="0"/>
              </a:rPr>
              <a:t>как инструмент творческого развития </a:t>
            </a:r>
            <a:r>
              <a:rPr lang="ru-RU" sz="1400" i="1" dirty="0" smtClean="0">
                <a:latin typeface="Bookman Old Style" pitchFamily="18" charset="0"/>
              </a:rPr>
              <a:t>ребёнка»</a:t>
            </a:r>
            <a:endParaRPr lang="ru-RU" sz="14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Прошли   семинары (3)</a:t>
            </a:r>
          </a:p>
          <a:p>
            <a:pPr marL="0" indent="0">
              <a:buNone/>
            </a:pPr>
            <a:r>
              <a:rPr lang="ru-RU" sz="1400" i="1" dirty="0">
                <a:latin typeface="Bookman Old Style" pitchFamily="18" charset="0"/>
              </a:rPr>
              <a:t>«Работа библиотеки с детьми и подростками</a:t>
            </a:r>
            <a:r>
              <a:rPr lang="ru-RU" sz="1400" i="1" dirty="0" smtClean="0">
                <a:latin typeface="Bookman Old Style" pitchFamily="18" charset="0"/>
              </a:rPr>
              <a:t>»</a:t>
            </a:r>
          </a:p>
          <a:p>
            <a:pPr marL="0" indent="0">
              <a:buNone/>
            </a:pPr>
            <a:r>
              <a:rPr lang="ru-RU" sz="1400" i="1" dirty="0">
                <a:latin typeface="Bookman Old Style" pitchFamily="18" charset="0"/>
              </a:rPr>
              <a:t>«Большой России малый уголок</a:t>
            </a:r>
            <a:r>
              <a:rPr lang="ru-RU" sz="1400" dirty="0" smtClean="0">
                <a:latin typeface="Bookman Old Style" pitchFamily="18" charset="0"/>
              </a:rPr>
              <a:t>»</a:t>
            </a:r>
          </a:p>
          <a:p>
            <a:pPr marL="0" indent="0">
              <a:buNone/>
            </a:pPr>
            <a:r>
              <a:rPr lang="ru-RU" sz="1400" i="1" dirty="0">
                <a:latin typeface="Bookman Old Style" pitchFamily="18" charset="0"/>
              </a:rPr>
              <a:t>«Успешное планирование – фактор эффективной деятельности библиотеки»</a:t>
            </a:r>
            <a:endParaRPr lang="ru-RU" sz="1400" b="1" dirty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Часы профессионального общения (4).</a:t>
            </a:r>
          </a:p>
          <a:p>
            <a:pPr marL="0" indent="0">
              <a:buNone/>
            </a:pPr>
            <a:endParaRPr lang="ru-RU" sz="1800" b="1" dirty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>
              <a:buNone/>
            </a:pPr>
            <a:endParaRPr lang="ru-RU" sz="18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>
              <a:buNone/>
            </a:pPr>
            <a:endParaRPr lang="ru-RU" sz="18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>
              <a:buNone/>
            </a:pPr>
            <a:endParaRPr lang="ru-RU" sz="1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53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Презентация сборника </a:t>
            </a:r>
            <a:r>
              <a:rPr lang="ru-RU" sz="2800" b="1" dirty="0" err="1" smtClean="0">
                <a:solidFill>
                  <a:srgbClr val="C00000"/>
                </a:solidFill>
                <a:latin typeface="Bookman Old Style" pitchFamily="18" charset="0"/>
              </a:rPr>
              <a:t>В.Ф.Шутылева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J:\презент. книги шутылева В.Ф\P10100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6"/>
          <a:stretch/>
        </p:blipFill>
        <p:spPr bwMode="auto">
          <a:xfrm>
            <a:off x="323528" y="1052736"/>
            <a:ext cx="5913148" cy="356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J:\презент. книги шутылева В.Ф\P10100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7" t="25197"/>
          <a:stretch/>
        </p:blipFill>
        <p:spPr bwMode="auto">
          <a:xfrm>
            <a:off x="3701333" y="2832986"/>
            <a:ext cx="5070685" cy="371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66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Клуб «Садовод»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J:\садовод\100OLYMP\P1010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2" b="9967"/>
          <a:stretch/>
        </p:blipFill>
        <p:spPr bwMode="auto">
          <a:xfrm>
            <a:off x="395536" y="1196752"/>
            <a:ext cx="5337084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J:\садовод\10 марта 2016г\P10100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0" r="18055"/>
          <a:stretch/>
        </p:blipFill>
        <p:spPr bwMode="auto">
          <a:xfrm>
            <a:off x="4499992" y="3039234"/>
            <a:ext cx="4530837" cy="372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31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3100" b="1" dirty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3100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3100" b="1" dirty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3100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Bookman Old Style" pitchFamily="18" charset="0"/>
              </a:rPr>
              <a:t>Посвящение </a:t>
            </a:r>
            <a:r>
              <a:rPr lang="ru-RU" sz="3100" b="1" dirty="0">
                <a:solidFill>
                  <a:srgbClr val="C00000"/>
                </a:solidFill>
                <a:latin typeface="Bookman Old Style" pitchFamily="18" charset="0"/>
              </a:rPr>
              <a:t>первоклассников в читатели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/>
          <a:stretch/>
        </p:blipFill>
        <p:spPr bwMode="auto">
          <a:xfrm>
            <a:off x="251520" y="1052736"/>
            <a:ext cx="4800000" cy="287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SDC112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4891088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70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Закрытие «Библиотечного дворика»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J:\закрытие библ. двор. 2016\100OLYMP\P101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0"/>
          <a:stretch/>
        </p:blipFill>
        <p:spPr bwMode="auto">
          <a:xfrm>
            <a:off x="251520" y="1196752"/>
            <a:ext cx="5529106" cy="30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J:\закрытие библ. двор. 2016\100OLYMP\P10100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15"/>
          <a:stretch/>
        </p:blipFill>
        <p:spPr bwMode="auto">
          <a:xfrm>
            <a:off x="3563888" y="3573016"/>
            <a:ext cx="5337084" cy="302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Районные краеведческие чтения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352208" cy="327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SDC1129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8" t="23873" r="3768" b="-7028"/>
          <a:stretch/>
        </p:blipFill>
        <p:spPr bwMode="auto">
          <a:xfrm>
            <a:off x="3635896" y="3611880"/>
            <a:ext cx="5156200" cy="324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02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День правовой защиты детей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268760"/>
            <a:ext cx="8229600" cy="49377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 descr="J:\мес. по правЦБ\DSC_0131 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5401056" cy="360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J:\мес. по правЦБ\DSC_0137 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562" y="2276872"/>
            <a:ext cx="2900790" cy="43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Новогодние утренники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J:\утрен. Новый год2016\DSC_03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5112568" cy="340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J:\утрен. Новый год2016\DSC_03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r="32500"/>
          <a:stretch/>
        </p:blipFill>
        <p:spPr bwMode="auto">
          <a:xfrm>
            <a:off x="4249606" y="3501008"/>
            <a:ext cx="4903531" cy="332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1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004"/>
            <a:ext cx="190182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Bookman Old Style" pitchFamily="18" charset="0"/>
              </a:rPr>
              <a:t>Организационно-методическая </a:t>
            </a:r>
            <a:br>
              <a:rPr lang="ru-RU" sz="2400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Bookman Old Style" pitchFamily="18" charset="0"/>
              </a:rPr>
              <a:t>деятельность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6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Выпущено </a:t>
            </a:r>
            <a:r>
              <a:rPr lang="ru-RU" sz="1600" b="1" dirty="0">
                <a:solidFill>
                  <a:srgbClr val="002060"/>
                </a:solidFill>
                <a:latin typeface="Bookman Old Style" pitchFamily="18" charset="0"/>
              </a:rPr>
              <a:t>6 методических пособий</a:t>
            </a:r>
          </a:p>
          <a:p>
            <a:pPr marL="0" indent="0">
              <a:buNone/>
            </a:pPr>
            <a:endParaRPr lang="ru-RU" sz="16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Подготовлено </a:t>
            </a:r>
            <a:r>
              <a:rPr lang="ru-RU" sz="1600" b="1" dirty="0">
                <a:solidFill>
                  <a:srgbClr val="002060"/>
                </a:solidFill>
                <a:latin typeface="Bookman Old Style" pitchFamily="18" charset="0"/>
              </a:rPr>
              <a:t>более 50 информаций по различным направлениям деятельности библиотек</a:t>
            </a: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.</a:t>
            </a:r>
          </a:p>
          <a:p>
            <a:pPr marL="0" indent="0">
              <a:buNone/>
            </a:pPr>
            <a:endParaRPr lang="ru-RU" sz="16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Проведено 40 индивидуальных консультаций библиотекарей.</a:t>
            </a:r>
            <a:endParaRPr lang="ru-RU" sz="16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>
              <a:buNone/>
            </a:pPr>
            <a:endParaRPr lang="ru-RU" sz="16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На </a:t>
            </a:r>
            <a:r>
              <a:rPr lang="ru-RU" sz="1600" b="1" dirty="0">
                <a:solidFill>
                  <a:srgbClr val="002060"/>
                </a:solidFill>
                <a:latin typeface="Bookman Old Style" pitchFamily="18" charset="0"/>
              </a:rPr>
              <a:t>областных курсах повышения квалификации  </a:t>
            </a: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обучался </a:t>
            </a:r>
            <a:r>
              <a:rPr lang="ru-RU" sz="1600" b="1" dirty="0">
                <a:solidFill>
                  <a:srgbClr val="002060"/>
                </a:solidFill>
                <a:latin typeface="Bookman Old Style" pitchFamily="18" charset="0"/>
              </a:rPr>
              <a:t>1 человек: </a:t>
            </a:r>
            <a:r>
              <a:rPr lang="ru-RU" sz="1600" dirty="0" err="1">
                <a:latin typeface="Bookman Old Style" pitchFamily="18" charset="0"/>
              </a:rPr>
              <a:t>М.Н.Кудреватых</a:t>
            </a:r>
            <a:r>
              <a:rPr lang="ru-RU" sz="1600" dirty="0">
                <a:latin typeface="Bookman Old Style" pitchFamily="18" charset="0"/>
              </a:rPr>
              <a:t>, заведующая центральной детской библиотекой на курсах «Современные технологии в организации библиотечной деятельности» по теме «Библиотека – территория творчества». </a:t>
            </a:r>
            <a:endParaRPr lang="ru-RU" sz="1600" dirty="0" smtClean="0">
              <a:latin typeface="Bookman Old Style" pitchFamily="18" charset="0"/>
            </a:endParaRPr>
          </a:p>
          <a:p>
            <a:pPr marL="0" indent="0">
              <a:buNone/>
            </a:pPr>
            <a:endParaRPr lang="ru-RU" sz="1600" dirty="0">
              <a:latin typeface="Bookman Old Style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2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Книжные фонды </a:t>
            </a:r>
            <a:b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МКУК «Свечинская МБС»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71050467"/>
              </p:ext>
            </p:extLst>
          </p:nvPr>
        </p:nvGraphicFramePr>
        <p:xfrm>
          <a:off x="457200" y="1219200"/>
          <a:ext cx="8229600" cy="493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10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91712037"/>
              </p:ext>
            </p:extLst>
          </p:nvPr>
        </p:nvGraphicFramePr>
        <p:xfrm>
          <a:off x="467544" y="260648"/>
          <a:ext cx="8352928" cy="5895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538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87249083"/>
              </p:ext>
            </p:extLst>
          </p:nvPr>
        </p:nvGraphicFramePr>
        <p:xfrm>
          <a:off x="395536" y="332656"/>
          <a:ext cx="8229600" cy="5823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806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Социологическое исследование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«Библиотека: будущее и настоящее»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298032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Цель </a:t>
            </a:r>
            <a:r>
              <a:rPr lang="ru-RU" b="1" dirty="0" smtClean="0"/>
              <a:t>исследования</a:t>
            </a:r>
            <a:r>
              <a:rPr lang="ru-RU" dirty="0"/>
              <a:t> </a:t>
            </a:r>
            <a:r>
              <a:rPr lang="ru-RU" dirty="0" smtClean="0"/>
              <a:t>- определить </a:t>
            </a:r>
            <a:r>
              <a:rPr lang="ru-RU" dirty="0"/>
              <a:t>предпочтительные направления работы библиотек, пробелы в библиотечном обслуживании; повышение уровня работы библиотек МКУК «Свечинская МБС</a:t>
            </a:r>
            <a:r>
              <a:rPr lang="ru-RU" dirty="0" smtClean="0"/>
              <a:t>».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b="1" dirty="0"/>
              <a:t>Исследование включало в себя, следующие методы: </a:t>
            </a:r>
            <a:r>
              <a:rPr lang="ru-RU" b="1" dirty="0" smtClean="0"/>
              <a:t>-  </a:t>
            </a:r>
            <a:r>
              <a:rPr lang="ru-RU" dirty="0" smtClean="0"/>
              <a:t>Наблюдение </a:t>
            </a:r>
          </a:p>
          <a:p>
            <a:pPr marL="0" indent="0">
              <a:buNone/>
            </a:pPr>
            <a:r>
              <a:rPr lang="ru-RU" dirty="0" smtClean="0"/>
              <a:t>    -  Анкетирование</a:t>
            </a:r>
          </a:p>
          <a:p>
            <a:pPr marL="0" indent="0">
              <a:buNone/>
            </a:pPr>
            <a:r>
              <a:rPr lang="ru-RU" dirty="0" smtClean="0"/>
              <a:t>    -  </a:t>
            </a:r>
            <a:r>
              <a:rPr lang="ru-RU" dirty="0"/>
              <a:t>День </a:t>
            </a:r>
            <a:r>
              <a:rPr lang="ru-RU" dirty="0" smtClean="0"/>
              <a:t>качества</a:t>
            </a:r>
          </a:p>
          <a:p>
            <a:pPr marL="0" indent="0">
              <a:buNone/>
            </a:pPr>
            <a:r>
              <a:rPr lang="ru-RU" dirty="0" smtClean="0"/>
              <a:t>   -   Акция-опрос</a:t>
            </a:r>
            <a:endParaRPr lang="ru-RU" dirty="0"/>
          </a:p>
        </p:txBody>
      </p:sp>
      <p:pic>
        <p:nvPicPr>
          <p:cNvPr id="1026" name="Picture 2" descr="http://ia-centr.ru/work/files/23033/icon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355239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85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559</TotalTime>
  <Words>891</Words>
  <Application>Microsoft Office PowerPoint</Application>
  <PresentationFormat>Экран (4:3)</PresentationFormat>
  <Paragraphs>189</Paragraphs>
  <Slides>46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3" baseType="lpstr">
      <vt:lpstr>Bookman Old Style</vt:lpstr>
      <vt:lpstr>Calibri</vt:lpstr>
      <vt:lpstr>Cambria</vt:lpstr>
      <vt:lpstr>Gill Sans MT</vt:lpstr>
      <vt:lpstr>Wingdings</vt:lpstr>
      <vt:lpstr>Wingdings 3</vt:lpstr>
      <vt:lpstr>Начальная</vt:lpstr>
      <vt:lpstr>Итоги - 2016</vt:lpstr>
      <vt:lpstr>Презентация PowerPoint</vt:lpstr>
      <vt:lpstr>Материально-техническая база</vt:lpstr>
      <vt:lpstr>Организационно-методическая  деятельность</vt:lpstr>
      <vt:lpstr>Организационно-методическая  деятельность</vt:lpstr>
      <vt:lpstr>Книжные фонды  МКУК «Свечинская МБС»</vt:lpstr>
      <vt:lpstr>Презентация PowerPoint</vt:lpstr>
      <vt:lpstr>Презентация PowerPoint</vt:lpstr>
      <vt:lpstr>Социологическое исследование  «Библиотека: будущее и настоящее»</vt:lpstr>
      <vt:lpstr>Наблюдение</vt:lpstr>
      <vt:lpstr>  День качества </vt:lpstr>
      <vt:lpstr>Презентация PowerPoint</vt:lpstr>
      <vt:lpstr>Платные услуги  Заработано на  1 жителя – 2,42 руб.</vt:lpstr>
      <vt:lpstr>Наиболее востребованные платные услуги</vt:lpstr>
      <vt:lpstr>Сотрудничество библиотек</vt:lpstr>
      <vt:lpstr>Информирование о деятельности библиотек</vt:lpstr>
      <vt:lpstr>Издательская деятельность</vt:lpstr>
      <vt:lpstr>Клубы, кружки (всего 18)</vt:lpstr>
      <vt:lpstr>Основные направления работы </vt:lpstr>
      <vt:lpstr>Участие в областных конкурсах</vt:lpstr>
      <vt:lpstr>Презентация PowerPoint</vt:lpstr>
      <vt:lpstr>Презентация PowerPoint</vt:lpstr>
      <vt:lpstr>Новогодний киносерпантин</vt:lpstr>
      <vt:lpstr>Презентация PowerPoint</vt:lpstr>
      <vt:lpstr>Ночь искусств</vt:lpstr>
      <vt:lpstr>Ночь искусств</vt:lpstr>
      <vt:lpstr> Кинолекторий  «Кино по пятницам»</vt:lpstr>
      <vt:lpstr>Вечер-воспоминание  «Путь к зрителю»</vt:lpstr>
      <vt:lpstr>Кинокниговечер   «Кинотропинки Л. Филатова»</vt:lpstr>
      <vt:lpstr>Кинокниговечер   «Кинотропинки Л. Филатова»</vt:lpstr>
      <vt:lpstr>Литературные вечера</vt:lpstr>
      <vt:lpstr>Презентация сборника «Зов сердца» (С.Н.Сороколетова)</vt:lpstr>
      <vt:lpstr>Встреча с фотохудожником В.А.Городиловым</vt:lpstr>
      <vt:lpstr>День православной книги</vt:lpstr>
      <vt:lpstr>Совместные мероприятия с КЦСОН</vt:lpstr>
      <vt:lpstr>Юбилей библиотек</vt:lpstr>
      <vt:lpstr>Презентация PowerPoint</vt:lpstr>
      <vt:lpstr>Ночь литературы</vt:lpstr>
      <vt:lpstr>Куваевские чтения</vt:lpstr>
      <vt:lpstr>Презентация сборника В.Ф.Шутылева</vt:lpstr>
      <vt:lpstr>Клуб «Садовод»</vt:lpstr>
      <vt:lpstr>     Посвящение первоклассников в читатели </vt:lpstr>
      <vt:lpstr>Закрытие «Библиотечного дворика»</vt:lpstr>
      <vt:lpstr>Районные краеведческие чтения</vt:lpstr>
      <vt:lpstr>День правовой защиты детей</vt:lpstr>
      <vt:lpstr>Новогодние утренники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- 2016</dc:title>
  <dc:creator>Irina</dc:creator>
  <cp:lastModifiedBy>ирина</cp:lastModifiedBy>
  <cp:revision>46</cp:revision>
  <dcterms:created xsi:type="dcterms:W3CDTF">2017-02-08T12:26:25Z</dcterms:created>
  <dcterms:modified xsi:type="dcterms:W3CDTF">2018-02-02T12:42:29Z</dcterms:modified>
</cp:coreProperties>
</file>